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8171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607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264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085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464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873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518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149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784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458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3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37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236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27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231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963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901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135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91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Causes of the Civil War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Supplementary Notes for Foldable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50" y="39737"/>
            <a:ext cx="8077124" cy="50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Dred Scott Case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buSzPct val="100000"/>
              <a:buChar char="●"/>
            </a:pPr>
            <a:r>
              <a:rPr lang="en" sz="1900"/>
              <a:t>Slave from Missouri, moved to IL temporarily with owner, after owner’s death he sued for freedom based on fact he had lived in free state.</a:t>
            </a:r>
          </a:p>
          <a:p>
            <a:pPr lvl="0" rtl="0">
              <a:spcBef>
                <a:spcPts val="0"/>
              </a:spcBef>
              <a:buNone/>
            </a:pPr>
            <a:endParaRPr sz="1900"/>
          </a:p>
          <a:p>
            <a:pPr marL="457200" lvl="0" indent="-349250" rtl="0">
              <a:spcBef>
                <a:spcPts val="0"/>
              </a:spcBef>
              <a:buSzPct val="100000"/>
              <a:buChar char="●"/>
            </a:pPr>
            <a:r>
              <a:rPr lang="en" sz="1900"/>
              <a:t>Supreme Court denies his claim- slaves were not citizens they did not have the right to sue.</a:t>
            </a:r>
          </a:p>
          <a:p>
            <a:pPr marL="914400" lvl="1" indent="-323850" rtl="0">
              <a:spcBef>
                <a:spcPts val="0"/>
              </a:spcBef>
              <a:buSzPct val="100000"/>
              <a:buChar char="○"/>
            </a:pPr>
            <a:r>
              <a:rPr lang="en" sz="1500"/>
              <a:t>Court viewed slaves as property, not people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7400" y="2895349"/>
            <a:ext cx="1952625" cy="218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Election of 1860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Republican Candidate: Abraham Lincoln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Southern Democrat: John Breckinridge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Northern Democrat: Stephen Douglas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575" y="165121"/>
            <a:ext cx="3265850" cy="20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Lincoln Douglas Debates: Slavery was Main Issue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400">
                <a:solidFill>
                  <a:schemeClr val="dk1"/>
                </a:solidFill>
              </a:rPr>
              <a:t>Lincoln and Douglas held formal debates throughout Illinois and set the standard for modern day political debates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060925" y="2079350"/>
            <a:ext cx="2905800" cy="248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 rot="10800000" flipH="1">
            <a:off x="3254650" y="1017700"/>
            <a:ext cx="2583000" cy="9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498" y="0"/>
            <a:ext cx="6839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799" y="1981500"/>
            <a:ext cx="4449550" cy="258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Lincoln WINS!!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North has HIGH population, vote for Lincoln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Southern votes split between two candidates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LINCOLN WINS!!!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SECESSION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 b="1"/>
              <a:t>South is now worried that Lincoln will try to abolish slavery in the USA.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 b="1"/>
              <a:t>South Carolina becomes first state to secede from Union 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 b="1"/>
              <a:t>Dec. 20, 1860.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425" y="2714025"/>
            <a:ext cx="3344900" cy="22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chemeClr val="dk2"/>
                </a:solidFill>
              </a:rPr>
              <a:t>In the next 6 weeks, more states secede: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Mississippi, Alabama, Florida, Georgia, Louisiana, Texas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125" y="1890925"/>
            <a:ext cx="5387499" cy="295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55100" y="419025"/>
            <a:ext cx="8477100" cy="414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/>
              <a:t>These states form THE CONFEDERATE STATES OF AMERICA (CSA)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b="1"/>
              <a:t>They elect Jefferson Davis as President of the CSA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6175" y="2130162"/>
            <a:ext cx="2014524" cy="27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912" y="2699425"/>
            <a:ext cx="28670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58950"/>
            <a:ext cx="8520600" cy="85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Bellwork-- Thursday 3/31</a:t>
            </a:r>
            <a:r>
              <a:rPr lang="en"/>
              <a:t>	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67725" y="1152475"/>
            <a:ext cx="8264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" sz="3600"/>
              <a:t>Fill out HW/CW</a:t>
            </a:r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" sz="3600"/>
              <a:t>Get out composition book</a:t>
            </a:r>
          </a:p>
          <a:p>
            <a:pPr marL="914400" lvl="1" indent="-457200">
              <a:spcBef>
                <a:spcPts val="0"/>
              </a:spcBef>
              <a:buSzPct val="100000"/>
            </a:pPr>
            <a:r>
              <a:rPr lang="en" sz="3600"/>
              <a:t>What is a civil war? How is that different from other wars? Have there been other civil wars?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3441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Economic Differences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Northern Economy focused on Industry and Manufacturing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b="1"/>
              <a:t>Factories provided work/wages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b="1"/>
              <a:t>Women, children, Immigrants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r>
              <a:rPr lang="en" sz="1900" b="1"/>
              <a:t>Southern Economy focused on agriculture and cash crops</a:t>
            </a:r>
          </a:p>
          <a:p>
            <a:pPr marL="457200" lvl="0" indent="-349250" rtl="0">
              <a:spcBef>
                <a:spcPts val="0"/>
              </a:spcBef>
              <a:buSzPct val="100000"/>
              <a:buChar char="●"/>
            </a:pPr>
            <a:r>
              <a:rPr lang="en" sz="1900" b="1"/>
              <a:t>“King” cotton</a:t>
            </a:r>
          </a:p>
          <a:p>
            <a:pPr marL="457200" lvl="0" indent="-349250" rtl="0">
              <a:spcBef>
                <a:spcPts val="0"/>
              </a:spcBef>
              <a:buSzPct val="100000"/>
              <a:buChar char="●"/>
            </a:pPr>
            <a:r>
              <a:rPr lang="en" sz="1900" b="1"/>
              <a:t>Dependant on slave labor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4696" y="1258425"/>
            <a:ext cx="1841300" cy="16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0199" y="3535964"/>
            <a:ext cx="1587825" cy="1428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Abolitionist Movement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 b="1"/>
              <a:t>Many people worked tirelessly to end slavery and make it illegal</a:t>
            </a:r>
          </a:p>
          <a:p>
            <a:pPr marL="457200" lvl="0" indent="-349250" rtl="0">
              <a:spcBef>
                <a:spcPts val="0"/>
              </a:spcBef>
              <a:buSzPct val="100000"/>
              <a:buChar char="●"/>
            </a:pPr>
            <a:r>
              <a:rPr lang="en" sz="1900" b="1"/>
              <a:t>Underground Railroad</a:t>
            </a:r>
          </a:p>
          <a:p>
            <a:pPr marL="914400" lvl="1" indent="-323850" rtl="0">
              <a:spcBef>
                <a:spcPts val="0"/>
              </a:spcBef>
              <a:buSzPct val="100000"/>
              <a:buChar char="○"/>
            </a:pPr>
            <a:r>
              <a:rPr lang="en" sz="1500" b="1"/>
              <a:t>Secret escape route from slavery to freedom</a:t>
            </a:r>
          </a:p>
          <a:p>
            <a:pPr marL="914400" lvl="1" indent="-323850" rtl="0">
              <a:spcBef>
                <a:spcPts val="0"/>
              </a:spcBef>
              <a:buSzPct val="100000"/>
              <a:buChar char="○"/>
            </a:pPr>
            <a:r>
              <a:rPr lang="en" sz="1500" b="1"/>
              <a:t>Allowed Northerners to be exposed to former slaves- hear their stories and experiences</a:t>
            </a:r>
          </a:p>
          <a:p>
            <a:pPr marL="914400" lvl="1" indent="-323850" rtl="0">
              <a:spcBef>
                <a:spcPts val="0"/>
              </a:spcBef>
              <a:buSzPct val="100000"/>
              <a:buChar char="○"/>
            </a:pPr>
            <a:r>
              <a:rPr lang="en" sz="1500" b="1"/>
              <a:t>INCREASED Anti-slavery sentiment</a:t>
            </a:r>
          </a:p>
          <a:p>
            <a:pPr marL="457200" lvl="0" indent="-349250" rtl="0">
              <a:spcBef>
                <a:spcPts val="0"/>
              </a:spcBef>
              <a:buSzPct val="100000"/>
              <a:buChar char="●"/>
            </a:pPr>
            <a:r>
              <a:rPr lang="en" sz="1900" b="1"/>
              <a:t>Uncle Tom’s Cabin</a:t>
            </a:r>
          </a:p>
          <a:p>
            <a:pPr marL="914400" lvl="1" indent="-323850" rtl="0">
              <a:spcBef>
                <a:spcPts val="0"/>
              </a:spcBef>
              <a:buSzPct val="100000"/>
              <a:buChar char="○"/>
            </a:pPr>
            <a:r>
              <a:rPr lang="en" sz="1500" b="1"/>
              <a:t>Novel written by novelist Harriet Beecher Stowe</a:t>
            </a:r>
          </a:p>
          <a:p>
            <a:pPr marL="914400" lvl="1" indent="-323850" rtl="0">
              <a:spcBef>
                <a:spcPts val="0"/>
              </a:spcBef>
              <a:buSzPct val="100000"/>
              <a:buChar char="○"/>
            </a:pPr>
            <a:r>
              <a:rPr lang="en" sz="1500" b="1"/>
              <a:t>Depicts the HORRORS of life as a slave. </a:t>
            </a:r>
          </a:p>
          <a:p>
            <a:pPr marL="914400" lvl="1" indent="-323850" rtl="0">
              <a:spcBef>
                <a:spcPts val="0"/>
              </a:spcBef>
              <a:buSzPct val="100000"/>
              <a:buChar char="○"/>
            </a:pPr>
            <a:r>
              <a:rPr lang="en" sz="1500" b="1"/>
              <a:t>Led many people to join abolitionist cause</a:t>
            </a:r>
          </a:p>
          <a:p>
            <a:pPr marL="914400" lvl="1" indent="-323850" rtl="0">
              <a:spcBef>
                <a:spcPts val="0"/>
              </a:spcBef>
              <a:buSzPct val="100000"/>
              <a:buChar char="○"/>
            </a:pPr>
            <a:r>
              <a:rPr lang="en" sz="1500" b="1"/>
              <a:t>First glimpse at mistreatment, violence, and inhumanity </a:t>
            </a:r>
          </a:p>
          <a:p>
            <a:pPr marL="914400" lvl="1" indent="-323850" rtl="0">
              <a:spcBef>
                <a:spcPts val="0"/>
              </a:spcBef>
              <a:buSzPct val="100000"/>
              <a:buChar char="○"/>
            </a:pPr>
            <a:r>
              <a:rPr lang="en" sz="1500" b="1"/>
              <a:t>experienced by slaves.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1374" y="2622725"/>
            <a:ext cx="1504924" cy="23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Compromise of 1850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95300" y="1152475"/>
            <a:ext cx="8637000" cy="39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/>
              <a:t>Replaces Missouri Compromise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/>
              <a:t>Brought up to ease tensions over amount of slave/ free states as California was admitted to the USA: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 b="1"/>
              <a:t>CA was to be a FREE State (free now outnumber slave)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 b="1"/>
              <a:t>Banned slave trade in Washington DC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 b="1"/>
              <a:t>Admittance of NEW territory would be based on popular sovereignty (No longer geographic coordinates)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 b="1"/>
              <a:t>Harsher fugitive slave laws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349" y="245624"/>
            <a:ext cx="2723449" cy="13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3933" y="3715176"/>
            <a:ext cx="1588366" cy="13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Fugitive Slave Act (Part of Compromise of 1850)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Slave catchers were allowed to recapture (without a warrant) runaway slaves and sell them back to the South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“Bloodhound law”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“Escaped slaves” had no rights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" b="1"/>
              <a:t>Much corruption with this law. Many abolitionists defied this law.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3999" y="1620500"/>
            <a:ext cx="4512924" cy="232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KS/ NE Act (Bleeding Kansas)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 b="1"/>
              <a:t>People of KS Territory and NE Territory will decide slave state or free state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 b="1"/>
              <a:t>		(According to MO Comp. they would have been free states)</a:t>
            </a:r>
          </a:p>
          <a:p>
            <a:pPr lvl="0" rtl="0">
              <a:spcBef>
                <a:spcPts val="0"/>
              </a:spcBef>
              <a:buNone/>
            </a:pPr>
            <a:endParaRPr sz="1900" b="1"/>
          </a:p>
          <a:p>
            <a:pPr lvl="0" rtl="0">
              <a:spcBef>
                <a:spcPts val="0"/>
              </a:spcBef>
              <a:buNone/>
            </a:pPr>
            <a:r>
              <a:rPr lang="en" sz="1900" b="1"/>
              <a:t>Many abolitionists move here to prevent slavery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 b="1"/>
              <a:t>Proslavery supporters move here to ensure they enter as slave states</a:t>
            </a:r>
          </a:p>
          <a:p>
            <a:pPr lvl="0">
              <a:spcBef>
                <a:spcPts val="0"/>
              </a:spcBef>
              <a:buNone/>
            </a:pPr>
            <a:r>
              <a:rPr lang="en" sz="1900" b="1"/>
              <a:t>DISAGREEMENTS turn VIOLENT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5127250" y="2992875"/>
            <a:ext cx="2031900" cy="157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824" y="189000"/>
            <a:ext cx="7703251" cy="485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Harper’s Ferry/ John Brown’s Raid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John Brown (abolitionist) plotted to steal guns from federal arsenal to arm slaves and fight for freedom.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Unsuccessful- Brown was captured and hung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Left Southerners in fear of slaves and fueled PROSLAVERY movement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900" y="2713537"/>
            <a:ext cx="2667000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On-screen Show (16:9)</PresentationFormat>
  <Paragraphs>78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simple-light-2</vt:lpstr>
      <vt:lpstr>Causes of the Civil War</vt:lpstr>
      <vt:lpstr>Bellwork-- Thursday 3/31 </vt:lpstr>
      <vt:lpstr>Economic Differences</vt:lpstr>
      <vt:lpstr>Abolitionist Movement</vt:lpstr>
      <vt:lpstr>Compromise of 1850</vt:lpstr>
      <vt:lpstr>Fugitive Slave Act (Part of Compromise of 1850)</vt:lpstr>
      <vt:lpstr>KS/ NE Act (Bleeding Kansas)</vt:lpstr>
      <vt:lpstr>PowerPoint Presentation</vt:lpstr>
      <vt:lpstr>Harper’s Ferry/ John Brown’s Raid</vt:lpstr>
      <vt:lpstr>PowerPoint Presentation</vt:lpstr>
      <vt:lpstr>Dred Scott Case</vt:lpstr>
      <vt:lpstr>Election of 1860</vt:lpstr>
      <vt:lpstr>Lincoln Douglas Debates: Slavery was Main Issue</vt:lpstr>
      <vt:lpstr>PowerPoint Presentation</vt:lpstr>
      <vt:lpstr>Lincoln WINS!!</vt:lpstr>
      <vt:lpstr>SECESSION</vt:lpstr>
      <vt:lpstr>In the next 6 weeks, more states secede: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Civil War</dc:title>
  <dc:creator>Stephanie Peterson</dc:creator>
  <cp:lastModifiedBy>Stephanie Peterson</cp:lastModifiedBy>
  <cp:revision>1</cp:revision>
  <dcterms:modified xsi:type="dcterms:W3CDTF">2016-03-31T17:52:39Z</dcterms:modified>
</cp:coreProperties>
</file>