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315200" cy="9601200"/>
  <p:embeddedFontLst>
    <p:embeddedFont>
      <p:font typeface="Arial Black" panose="020B0A0402010202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236" cy="479425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100" cy="4794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19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4143375" y="9120186"/>
            <a:ext cx="3170100" cy="4794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195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CC"/>
            </a:gs>
            <a:gs pos="50000">
              <a:schemeClr val="lt1"/>
            </a:gs>
            <a:gs pos="100000">
              <a:srgbClr val="FFFFC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VkXthLz4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/>
              <a:t>Bellwork-- Monday 5/8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16475" y="1190550"/>
            <a:ext cx="8470200" cy="493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Fill out CW/HW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Turn in Mindmap if missing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Grab Clara Barton article from front desk</a:t>
            </a:r>
          </a:p>
          <a:p>
            <a:pPr marL="914400" lvl="1" indent="-457200">
              <a:spcBef>
                <a:spcPts val="0"/>
              </a:spcBef>
              <a:buSzPct val="100000"/>
            </a:pPr>
            <a:r>
              <a:rPr lang="en-US" sz="3600"/>
              <a:t>Read and answer questions in composition book (class copy)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427037" y="406400"/>
            <a:ext cx="8513761" cy="618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Supply and food shortages  occur in both the North and South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Inflation hits the South – during the war prices go up 9000%</a:t>
            </a:r>
          </a:p>
        </p:txBody>
      </p:sp>
      <p:pic>
        <p:nvPicPr>
          <p:cNvPr id="153" name="Shape 153" descr="FD00649_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6125" y="2041525"/>
            <a:ext cx="3355974" cy="238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4557712" y="1947861"/>
            <a:ext cx="3522661" cy="24780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X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 descr="MON0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200" y="0"/>
            <a:ext cx="6891336" cy="6846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427037" y="406400"/>
            <a:ext cx="8331200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In 1861 the national government establishes an INCOME TAX to pay for the war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6" name="Shape 166" descr="j0230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1900" y="3333750"/>
            <a:ext cx="3025774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j0230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28950" y="3363912"/>
            <a:ext cx="3025774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j0230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7725" y="4248150"/>
            <a:ext cx="3025774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j0230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8512" y="3271836"/>
            <a:ext cx="3025774" cy="2420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j02304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232275"/>
            <a:ext cx="3025774" cy="242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27037" y="628650"/>
            <a:ext cx="4627561" cy="6186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 1862 the government issues a new type of money – called </a:t>
            </a:r>
            <a:r>
              <a:rPr lang="en-US" sz="4400" b="0" i="0" u="none">
                <a:solidFill>
                  <a:srgbClr val="00B050"/>
                </a:solidFill>
                <a:latin typeface="Arial Black"/>
                <a:ea typeface="Arial Black"/>
                <a:cs typeface="Arial Black"/>
                <a:sym typeface="Arial Black"/>
              </a:rPr>
              <a:t>GREENBACKS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because of its color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77" name="Shape 177" descr="US-Dollar-USD-10-5-1-bills-Greenbacks-worn-front-and-back-AN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7612" y="503237"/>
            <a:ext cx="3778250" cy="616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427037" y="406400"/>
            <a:ext cx="8331200" cy="411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Slaves begin to resist more in the South – refuse to work, break things on purpose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34975" y="3703637"/>
            <a:ext cx="3765550" cy="3170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0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Advancing Union troops free slaves</a:t>
            </a:r>
          </a:p>
        </p:txBody>
      </p:sp>
      <p:pic>
        <p:nvPicPr>
          <p:cNvPr id="185" name="Shape 185" descr="click to close wind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6036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click to close wind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click to close wind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575" y="46036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Slav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2819400"/>
            <a:ext cx="3932237" cy="374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241300" y="406400"/>
            <a:ext cx="8516937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Women also help the war effort in many ways – relief agencies, nurses, spies, factory workers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95" name="Shape 195" descr="wom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2975" y="3289300"/>
            <a:ext cx="4800600" cy="34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350837" y="406400"/>
            <a:ext cx="8716961" cy="2800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CLARA BARTON –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nurse during the Civil War, helped with supplies, later started American Red Cross</a:t>
            </a:r>
          </a:p>
        </p:txBody>
      </p:sp>
      <p:pic>
        <p:nvPicPr>
          <p:cNvPr id="202" name="Shape 202" descr="clara-bart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7012" y="3387725"/>
            <a:ext cx="3338511" cy="323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 descr="9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2437" y="3683000"/>
            <a:ext cx="4322762" cy="282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282575" y="406400"/>
            <a:ext cx="5681661" cy="7540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Each side took prisoners of war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Many POW’s died in camps because of no food, poor shelter, disease, overcrowding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0" name="Shape 210" descr="andersonvil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27712" y="742950"/>
            <a:ext cx="3197224" cy="562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Shape 215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427037" y="406400"/>
            <a:ext cx="8331200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ANDERSONVILLE –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Confederate POW camp in Georgia, built to house 10,000 but at one point had 33,000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17" name="Shape 217" descr="andersonville"/>
          <p:cNvPicPr preferRelativeResize="0"/>
          <p:nvPr/>
        </p:nvPicPr>
        <p:blipFill rotWithShape="1">
          <a:blip r:embed="rId4">
            <a:alphaModFix/>
          </a:blip>
          <a:srcRect l="3862" t="5770" r="5348" b="8308"/>
          <a:stretch/>
        </p:blipFill>
        <p:spPr>
          <a:xfrm>
            <a:off x="4186237" y="3536950"/>
            <a:ext cx="4830762" cy="306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284162" y="406400"/>
            <a:ext cx="8635999" cy="1431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Around 50,000 soldiers died in POW camps</a:t>
            </a:r>
          </a:p>
        </p:txBody>
      </p:sp>
      <p:pic>
        <p:nvPicPr>
          <p:cNvPr id="224" name="Shape 224" descr="andersonvil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787" y="2073275"/>
            <a:ext cx="8621711" cy="431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 descr="candlelight_and_roses.jpg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1600" y="0"/>
            <a:ext cx="9713911" cy="69119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643061" y="16859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17487" y="5119687"/>
            <a:ext cx="8626474" cy="1200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WAR AND SOCIETY 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 descr="andersonville"/>
          <p:cNvPicPr preferRelativeResize="0"/>
          <p:nvPr/>
        </p:nvPicPr>
        <p:blipFill rotWithShape="1">
          <a:blip r:embed="rId3">
            <a:alphaModFix/>
          </a:blip>
          <a:srcRect b="18326"/>
          <a:stretch/>
        </p:blipFill>
        <p:spPr>
          <a:xfrm>
            <a:off x="728662" y="74611"/>
            <a:ext cx="6696074" cy="667861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/>
        </p:nvSpPr>
        <p:spPr>
          <a:xfrm>
            <a:off x="179386" y="193675"/>
            <a:ext cx="5573711" cy="835025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36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ANDERSONVILLE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411162" y="723900"/>
            <a:ext cx="5105399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0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http://www.cr.nps.gov/nr/twhp/wwwlps/lessons/11andersonville/11getting.htm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5883275" y="4822825"/>
            <a:ext cx="2782886" cy="1749425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painting was done by an prisoner from memory that was at Andersonville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/>
        </p:nvSpPr>
        <p:spPr>
          <a:xfrm>
            <a:off x="3030500" y="2499175"/>
            <a:ext cx="5667300" cy="66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Emancipation Proclamation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 descr="crossing_lick_creek.jpg (76969 bytes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9725"/>
            <a:ext cx="9144000" cy="510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/>
          <p:nvPr/>
        </p:nvSpPr>
        <p:spPr>
          <a:xfrm>
            <a:off x="4221162" y="4527550"/>
            <a:ext cx="3276599" cy="12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THE </a:t>
            </a:r>
          </a:p>
        </p:txBody>
      </p:sp>
      <p:sp>
        <p:nvSpPr>
          <p:cNvPr id="245" name="Shape 245"/>
          <p:cNvSpPr/>
          <p:nvPr/>
        </p:nvSpPr>
        <p:spPr>
          <a:xfrm>
            <a:off x="5610225" y="5362575"/>
            <a:ext cx="2895599" cy="12001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57150" cap="flat" cmpd="sng">
                  <a:solidFill>
                    <a:schemeClr val="dk1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END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98436" y="327025"/>
            <a:ext cx="8961436" cy="5848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EMANCIPATION PROCLAMATION – an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executive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order given by President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Lincoln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 b="0" i="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ORDERING the freeing all slaves in the Confederate states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Did not free any slaves but helped war effort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427037" y="406400"/>
            <a:ext cx="8331200" cy="2800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By the end of the war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180,000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African American soldiers had served in the Union army</a:t>
            </a:r>
          </a:p>
        </p:txBody>
      </p:sp>
      <p:pic>
        <p:nvPicPr>
          <p:cNvPr id="110" name="Shape 110" descr="bvge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1986" y="3192461"/>
            <a:ext cx="5303836" cy="35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395287" y="279400"/>
            <a:ext cx="8499474" cy="2800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54</a:t>
            </a:r>
            <a:r>
              <a:rPr lang="en-US" sz="4400" b="0" i="0" u="none" baseline="30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MASSACHUSETTS REGIMENT –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one of the first all black Union regiments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415925" y="3343275"/>
            <a:ext cx="4122736" cy="344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Famous for attack on Fort Wagner in South Carolina</a:t>
            </a:r>
          </a:p>
        </p:txBody>
      </p:sp>
      <p:pic>
        <p:nvPicPr>
          <p:cNvPr id="118" name="Shape 118" descr="54photo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1000" y="2714625"/>
            <a:ext cx="2843212" cy="396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54thmassimage%20cop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84187"/>
            <a:ext cx="9144000" cy="5853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27037" y="406400"/>
            <a:ext cx="8331200" cy="5508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By the end of 1863 the confederate army had lost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40% </a:t>
            </a: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of its men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People in both the North and South were questioning why the war was being fought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427037" y="406400"/>
            <a:ext cx="8331200" cy="41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COPPERHEADS –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Democrats in the North who want to end the war and make peace with the South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36" name="Shape 136" descr="Snake-n21-205-uns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262" y="3305175"/>
            <a:ext cx="3281361" cy="3249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450850" y="4651375"/>
            <a:ext cx="4089399" cy="8223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Copperhead is a type of snake</a:t>
            </a:r>
          </a:p>
        </p:txBody>
      </p:sp>
      <p:sp>
        <p:nvSpPr>
          <p:cNvPr id="138" name="Shape 138"/>
          <p:cNvSpPr/>
          <p:nvPr/>
        </p:nvSpPr>
        <p:spPr>
          <a:xfrm>
            <a:off x="2298700" y="5511800"/>
            <a:ext cx="2397125" cy="406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lnTo>
                  <a:pt x="90000" y="30000"/>
                </a:lnTo>
                <a:lnTo>
                  <a:pt x="18750" y="30000"/>
                </a:lnTo>
                <a:lnTo>
                  <a:pt x="18750" y="90000"/>
                </a:lnTo>
                <a:lnTo>
                  <a:pt x="90000" y="90000"/>
                </a:lnTo>
                <a:lnTo>
                  <a:pt x="90000" y="120000"/>
                </a:lnTo>
                <a:lnTo>
                  <a:pt x="120000" y="60000"/>
                </a:lnTo>
                <a:lnTo>
                  <a:pt x="90000" y="0"/>
                </a:lnTo>
                <a:close/>
              </a:path>
              <a:path w="120000" h="120000" extrusionOk="0">
                <a:moveTo>
                  <a:pt x="7500" y="30000"/>
                </a:moveTo>
                <a:lnTo>
                  <a:pt x="7500" y="90000"/>
                </a:lnTo>
                <a:lnTo>
                  <a:pt x="15000" y="90000"/>
                </a:lnTo>
                <a:lnTo>
                  <a:pt x="15000" y="30000"/>
                </a:lnTo>
                <a:lnTo>
                  <a:pt x="7500" y="30000"/>
                </a:lnTo>
                <a:close/>
              </a:path>
              <a:path w="120000" h="120000" extrusionOk="0">
                <a:moveTo>
                  <a:pt x="0" y="30000"/>
                </a:moveTo>
                <a:lnTo>
                  <a:pt x="0" y="90000"/>
                </a:lnTo>
                <a:lnTo>
                  <a:pt x="3750" y="90000"/>
                </a:lnTo>
                <a:lnTo>
                  <a:pt x="3750" y="30000"/>
                </a:lnTo>
                <a:lnTo>
                  <a:pt x="0" y="3000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89802" dir="2700000">
              <a:schemeClr val="dk1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Covered with Glory"/>
          <p:cNvPicPr preferRelativeResize="0"/>
          <p:nvPr/>
        </p:nvPicPr>
        <p:blipFill rotWithShape="1">
          <a:blip r:embed="rId3">
            <a:alphaModFix/>
          </a:blip>
          <a:srcRect l="8824" r="15808"/>
          <a:stretch/>
        </p:blipFill>
        <p:spPr>
          <a:xfrm>
            <a:off x="4761" y="0"/>
            <a:ext cx="9155111" cy="689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442912" y="469900"/>
            <a:ext cx="8331200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44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CONSCRIPTION – a draft, requiring </a:t>
            </a:r>
            <a:r>
              <a:rPr lang="en-US" sz="4400" b="0" i="0" u="none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people to serve in the military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i="0" u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5" name="Shape 145"/>
          <p:cNvSpPr txBox="1"/>
          <p:nvPr/>
        </p:nvSpPr>
        <p:spPr>
          <a:xfrm>
            <a:off x="436562" y="3116261"/>
            <a:ext cx="4078287" cy="2771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 Black"/>
              <a:buNone/>
            </a:pPr>
            <a:r>
              <a:rPr lang="en-US" sz="3600" b="0" i="0" u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Both the Union and Confederacy have a draft- it incited riots in the South</a:t>
            </a:r>
          </a:p>
        </p:txBody>
      </p:sp>
      <p:pic>
        <p:nvPicPr>
          <p:cNvPr id="146" name="Shape 146" descr="soldi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4937" y="2159000"/>
            <a:ext cx="3409949" cy="4375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(4:3)</PresentationFormat>
  <Paragraphs>46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Arial Black</vt:lpstr>
      <vt:lpstr>Default Design</vt:lpstr>
      <vt:lpstr>Bellwork-- Monday 5/8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Bellwork-- Monday 5/8</dc:title>
  <dc:creator>Stephanie Peterson</dc:creator>
  <cp:lastModifiedBy>jj</cp:lastModifiedBy>
  <cp:revision>1</cp:revision>
  <dcterms:modified xsi:type="dcterms:W3CDTF">2017-05-10T12:59:47Z</dcterms:modified>
</cp:coreProperties>
</file>