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27"/>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Lst>
  <p:sldSz cx="9144000" cy="6858000" type="screen4x3"/>
  <p:notesSz cx="6997700" cy="9283700"/>
  <p:embeddedFontLst>
    <p:embeddedFont>
      <p:font typeface="Source Sans Pro" panose="020B0604020202020204" charset="0"/>
      <p:regular r:id="rId28"/>
      <p:bold r:id="rId29"/>
      <p:italic r:id="rId30"/>
      <p:boldItalic r:id="rId31"/>
    </p:embeddedFont>
    <p:embeddedFont>
      <p:font typeface="Libre Baskerville" panose="020B0604020202020204" charset="0"/>
      <p:regular r:id="rId32"/>
      <p:bold r:id="rId33"/>
      <p:italic r:id="rId34"/>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2" d="100"/>
          <a:sy n="102" d="100"/>
        </p:scale>
        <p:origin x="264"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font" Target="fonts/font7.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font" Target="fonts/font6.fntdata"/><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font" Target="fonts/font2.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font" Target="fonts/font5.fntdata"/><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font" Target="fonts/font1.fntdata"/><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font" Target="fonts/font4.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font" Target="fonts/font3.fntdata"/><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1166500" y="696275"/>
            <a:ext cx="4665349" cy="3481374"/>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99750" y="4409750"/>
            <a:ext cx="5598150" cy="4177649"/>
          </a:xfrm>
          <a:prstGeom prst="rect">
            <a:avLst/>
          </a:prstGeom>
          <a:noFill/>
          <a:ln>
            <a:noFill/>
          </a:ln>
        </p:spPr>
        <p:txBody>
          <a:bodyPr lIns="91425" tIns="91425" rIns="91425" bIns="91425" anchor="t" anchorCtr="0"/>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a:endParaRPr/>
          </a:p>
        </p:txBody>
      </p:sp>
    </p:spTree>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
        <p:cNvGrpSpPr/>
        <p:nvPr/>
      </p:nvGrpSpPr>
      <p:grpSpPr>
        <a:xfrm>
          <a:off x="0" y="0"/>
          <a:ext cx="0" cy="0"/>
          <a:chOff x="0" y="0"/>
          <a:chExt cx="0" cy="0"/>
        </a:xfrm>
      </p:grpSpPr>
      <p:sp>
        <p:nvSpPr>
          <p:cNvPr id="98" name="Shape 98"/>
          <p:cNvSpPr>
            <a:spLocks noGrp="1" noRot="1" noChangeAspect="1"/>
          </p:cNvSpPr>
          <p:nvPr>
            <p:ph type="sldImg" idx="2"/>
          </p:nvPr>
        </p:nvSpPr>
        <p:spPr>
          <a:xfrm>
            <a:off x="1177925" y="696913"/>
            <a:ext cx="4643438" cy="3481387"/>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9" name="Shape 99"/>
          <p:cNvSpPr txBox="1">
            <a:spLocks noGrp="1"/>
          </p:cNvSpPr>
          <p:nvPr>
            <p:ph type="body" idx="1"/>
          </p:nvPr>
        </p:nvSpPr>
        <p:spPr>
          <a:xfrm>
            <a:off x="699750" y="4409750"/>
            <a:ext cx="5598300" cy="41775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0"/>
        <p:cNvGrpSpPr/>
        <p:nvPr/>
      </p:nvGrpSpPr>
      <p:grpSpPr>
        <a:xfrm>
          <a:off x="0" y="0"/>
          <a:ext cx="0" cy="0"/>
          <a:chOff x="0" y="0"/>
          <a:chExt cx="0" cy="0"/>
        </a:xfrm>
      </p:grpSpPr>
      <p:sp>
        <p:nvSpPr>
          <p:cNvPr id="151" name="Shape 151"/>
          <p:cNvSpPr>
            <a:spLocks noGrp="1" noRot="1" noChangeAspect="1"/>
          </p:cNvSpPr>
          <p:nvPr>
            <p:ph type="sldImg" idx="2"/>
          </p:nvPr>
        </p:nvSpPr>
        <p:spPr>
          <a:xfrm>
            <a:off x="1177925" y="696913"/>
            <a:ext cx="4643438" cy="3481387"/>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2" name="Shape 152"/>
          <p:cNvSpPr txBox="1">
            <a:spLocks noGrp="1"/>
          </p:cNvSpPr>
          <p:nvPr>
            <p:ph type="body" idx="1"/>
          </p:nvPr>
        </p:nvSpPr>
        <p:spPr>
          <a:xfrm>
            <a:off x="699750" y="4409750"/>
            <a:ext cx="5598300" cy="41775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6"/>
        <p:cNvGrpSpPr/>
        <p:nvPr/>
      </p:nvGrpSpPr>
      <p:grpSpPr>
        <a:xfrm>
          <a:off x="0" y="0"/>
          <a:ext cx="0" cy="0"/>
          <a:chOff x="0" y="0"/>
          <a:chExt cx="0" cy="0"/>
        </a:xfrm>
      </p:grpSpPr>
      <p:sp>
        <p:nvSpPr>
          <p:cNvPr id="157" name="Shape 157"/>
          <p:cNvSpPr txBox="1">
            <a:spLocks noGrp="1"/>
          </p:cNvSpPr>
          <p:nvPr>
            <p:ph type="body" idx="1"/>
          </p:nvPr>
        </p:nvSpPr>
        <p:spPr>
          <a:xfrm>
            <a:off x="699750" y="4409750"/>
            <a:ext cx="5598150" cy="4177649"/>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158" name="Shape 158"/>
          <p:cNvSpPr>
            <a:spLocks noGrp="1" noRot="1" noChangeAspect="1"/>
          </p:cNvSpPr>
          <p:nvPr>
            <p:ph type="sldImg" idx="2"/>
          </p:nvPr>
        </p:nvSpPr>
        <p:spPr>
          <a:xfrm>
            <a:off x="1177925" y="696913"/>
            <a:ext cx="4643438" cy="3481387"/>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2"/>
        <p:cNvGrpSpPr/>
        <p:nvPr/>
      </p:nvGrpSpPr>
      <p:grpSpPr>
        <a:xfrm>
          <a:off x="0" y="0"/>
          <a:ext cx="0" cy="0"/>
          <a:chOff x="0" y="0"/>
          <a:chExt cx="0" cy="0"/>
        </a:xfrm>
      </p:grpSpPr>
      <p:sp>
        <p:nvSpPr>
          <p:cNvPr id="163" name="Shape 163"/>
          <p:cNvSpPr>
            <a:spLocks noGrp="1" noRot="1" noChangeAspect="1"/>
          </p:cNvSpPr>
          <p:nvPr>
            <p:ph type="sldImg" idx="2"/>
          </p:nvPr>
        </p:nvSpPr>
        <p:spPr>
          <a:xfrm>
            <a:off x="1177925" y="696913"/>
            <a:ext cx="4643438" cy="3481387"/>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64" name="Shape 164"/>
          <p:cNvSpPr txBox="1">
            <a:spLocks noGrp="1"/>
          </p:cNvSpPr>
          <p:nvPr>
            <p:ph type="body" idx="1"/>
          </p:nvPr>
        </p:nvSpPr>
        <p:spPr>
          <a:xfrm>
            <a:off x="699750" y="4409750"/>
            <a:ext cx="5598300" cy="41775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8"/>
        <p:cNvGrpSpPr/>
        <p:nvPr/>
      </p:nvGrpSpPr>
      <p:grpSpPr>
        <a:xfrm>
          <a:off x="0" y="0"/>
          <a:ext cx="0" cy="0"/>
          <a:chOff x="0" y="0"/>
          <a:chExt cx="0" cy="0"/>
        </a:xfrm>
      </p:grpSpPr>
      <p:sp>
        <p:nvSpPr>
          <p:cNvPr id="169" name="Shape 169"/>
          <p:cNvSpPr txBox="1">
            <a:spLocks noGrp="1"/>
          </p:cNvSpPr>
          <p:nvPr>
            <p:ph type="body" idx="1"/>
          </p:nvPr>
        </p:nvSpPr>
        <p:spPr>
          <a:xfrm>
            <a:off x="699750" y="4409750"/>
            <a:ext cx="5598150" cy="4177649"/>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170" name="Shape 170"/>
          <p:cNvSpPr>
            <a:spLocks noGrp="1" noRot="1" noChangeAspect="1"/>
          </p:cNvSpPr>
          <p:nvPr>
            <p:ph type="sldImg" idx="2"/>
          </p:nvPr>
        </p:nvSpPr>
        <p:spPr>
          <a:xfrm>
            <a:off x="1177925" y="696913"/>
            <a:ext cx="4643438" cy="3481387"/>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3"/>
        <p:cNvGrpSpPr/>
        <p:nvPr/>
      </p:nvGrpSpPr>
      <p:grpSpPr>
        <a:xfrm>
          <a:off x="0" y="0"/>
          <a:ext cx="0" cy="0"/>
          <a:chOff x="0" y="0"/>
          <a:chExt cx="0" cy="0"/>
        </a:xfrm>
      </p:grpSpPr>
      <p:sp>
        <p:nvSpPr>
          <p:cNvPr id="174" name="Shape 174"/>
          <p:cNvSpPr>
            <a:spLocks noGrp="1" noRot="1" noChangeAspect="1"/>
          </p:cNvSpPr>
          <p:nvPr>
            <p:ph type="sldImg" idx="2"/>
          </p:nvPr>
        </p:nvSpPr>
        <p:spPr>
          <a:xfrm>
            <a:off x="1177925" y="696913"/>
            <a:ext cx="4643438" cy="3481387"/>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75" name="Shape 175"/>
          <p:cNvSpPr txBox="1">
            <a:spLocks noGrp="1"/>
          </p:cNvSpPr>
          <p:nvPr>
            <p:ph type="body" idx="1"/>
          </p:nvPr>
        </p:nvSpPr>
        <p:spPr>
          <a:xfrm>
            <a:off x="699750" y="4409750"/>
            <a:ext cx="5598300" cy="41775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9"/>
        <p:cNvGrpSpPr/>
        <p:nvPr/>
      </p:nvGrpSpPr>
      <p:grpSpPr>
        <a:xfrm>
          <a:off x="0" y="0"/>
          <a:ext cx="0" cy="0"/>
          <a:chOff x="0" y="0"/>
          <a:chExt cx="0" cy="0"/>
        </a:xfrm>
      </p:grpSpPr>
      <p:sp>
        <p:nvSpPr>
          <p:cNvPr id="180" name="Shape 180"/>
          <p:cNvSpPr txBox="1">
            <a:spLocks noGrp="1"/>
          </p:cNvSpPr>
          <p:nvPr>
            <p:ph type="body" idx="1"/>
          </p:nvPr>
        </p:nvSpPr>
        <p:spPr>
          <a:xfrm>
            <a:off x="699750" y="4409750"/>
            <a:ext cx="5598150" cy="4177649"/>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181" name="Shape 181"/>
          <p:cNvSpPr>
            <a:spLocks noGrp="1" noRot="1" noChangeAspect="1"/>
          </p:cNvSpPr>
          <p:nvPr>
            <p:ph type="sldImg" idx="2"/>
          </p:nvPr>
        </p:nvSpPr>
        <p:spPr>
          <a:xfrm>
            <a:off x="1177925" y="696913"/>
            <a:ext cx="4643438" cy="3481387"/>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5"/>
        <p:cNvGrpSpPr/>
        <p:nvPr/>
      </p:nvGrpSpPr>
      <p:grpSpPr>
        <a:xfrm>
          <a:off x="0" y="0"/>
          <a:ext cx="0" cy="0"/>
          <a:chOff x="0" y="0"/>
          <a:chExt cx="0" cy="0"/>
        </a:xfrm>
      </p:grpSpPr>
      <p:sp>
        <p:nvSpPr>
          <p:cNvPr id="186" name="Shape 186"/>
          <p:cNvSpPr>
            <a:spLocks noGrp="1" noRot="1" noChangeAspect="1"/>
          </p:cNvSpPr>
          <p:nvPr>
            <p:ph type="sldImg" idx="2"/>
          </p:nvPr>
        </p:nvSpPr>
        <p:spPr>
          <a:xfrm>
            <a:off x="1177925" y="696913"/>
            <a:ext cx="4643438" cy="3481387"/>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87" name="Shape 187"/>
          <p:cNvSpPr txBox="1">
            <a:spLocks noGrp="1"/>
          </p:cNvSpPr>
          <p:nvPr>
            <p:ph type="body" idx="1"/>
          </p:nvPr>
        </p:nvSpPr>
        <p:spPr>
          <a:xfrm>
            <a:off x="699750" y="4409750"/>
            <a:ext cx="5598300" cy="41775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0"/>
        <p:cNvGrpSpPr/>
        <p:nvPr/>
      </p:nvGrpSpPr>
      <p:grpSpPr>
        <a:xfrm>
          <a:off x="0" y="0"/>
          <a:ext cx="0" cy="0"/>
          <a:chOff x="0" y="0"/>
          <a:chExt cx="0" cy="0"/>
        </a:xfrm>
      </p:grpSpPr>
      <p:sp>
        <p:nvSpPr>
          <p:cNvPr id="191" name="Shape 191"/>
          <p:cNvSpPr txBox="1">
            <a:spLocks noGrp="1"/>
          </p:cNvSpPr>
          <p:nvPr>
            <p:ph type="body" idx="1"/>
          </p:nvPr>
        </p:nvSpPr>
        <p:spPr>
          <a:xfrm>
            <a:off x="699750" y="4409750"/>
            <a:ext cx="5598150" cy="4177649"/>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192" name="Shape 192"/>
          <p:cNvSpPr>
            <a:spLocks noGrp="1" noRot="1" noChangeAspect="1"/>
          </p:cNvSpPr>
          <p:nvPr>
            <p:ph type="sldImg" idx="2"/>
          </p:nvPr>
        </p:nvSpPr>
        <p:spPr>
          <a:xfrm>
            <a:off x="1177925" y="696913"/>
            <a:ext cx="4643438" cy="3481387"/>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6"/>
        <p:cNvGrpSpPr/>
        <p:nvPr/>
      </p:nvGrpSpPr>
      <p:grpSpPr>
        <a:xfrm>
          <a:off x="0" y="0"/>
          <a:ext cx="0" cy="0"/>
          <a:chOff x="0" y="0"/>
          <a:chExt cx="0" cy="0"/>
        </a:xfrm>
      </p:grpSpPr>
      <p:sp>
        <p:nvSpPr>
          <p:cNvPr id="197" name="Shape 197"/>
          <p:cNvSpPr txBox="1">
            <a:spLocks noGrp="1"/>
          </p:cNvSpPr>
          <p:nvPr>
            <p:ph type="body" idx="1"/>
          </p:nvPr>
        </p:nvSpPr>
        <p:spPr>
          <a:xfrm>
            <a:off x="699750" y="4409750"/>
            <a:ext cx="5598150" cy="4177649"/>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198" name="Shape 198"/>
          <p:cNvSpPr>
            <a:spLocks noGrp="1" noRot="1" noChangeAspect="1"/>
          </p:cNvSpPr>
          <p:nvPr>
            <p:ph type="sldImg" idx="2"/>
          </p:nvPr>
        </p:nvSpPr>
        <p:spPr>
          <a:xfrm>
            <a:off x="1177925" y="696913"/>
            <a:ext cx="4643438" cy="3481387"/>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1"/>
        <p:cNvGrpSpPr/>
        <p:nvPr/>
      </p:nvGrpSpPr>
      <p:grpSpPr>
        <a:xfrm>
          <a:off x="0" y="0"/>
          <a:ext cx="0" cy="0"/>
          <a:chOff x="0" y="0"/>
          <a:chExt cx="0" cy="0"/>
        </a:xfrm>
      </p:grpSpPr>
      <p:sp>
        <p:nvSpPr>
          <p:cNvPr id="202" name="Shape 202"/>
          <p:cNvSpPr>
            <a:spLocks noGrp="1" noRot="1" noChangeAspect="1"/>
          </p:cNvSpPr>
          <p:nvPr>
            <p:ph type="sldImg" idx="2"/>
          </p:nvPr>
        </p:nvSpPr>
        <p:spPr>
          <a:xfrm>
            <a:off x="1177925" y="696913"/>
            <a:ext cx="4643438" cy="3481387"/>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03" name="Shape 203"/>
          <p:cNvSpPr txBox="1">
            <a:spLocks noGrp="1"/>
          </p:cNvSpPr>
          <p:nvPr>
            <p:ph type="body" idx="1"/>
          </p:nvPr>
        </p:nvSpPr>
        <p:spPr>
          <a:xfrm>
            <a:off x="699750" y="4409750"/>
            <a:ext cx="5598300" cy="41775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3"/>
        <p:cNvGrpSpPr/>
        <p:nvPr/>
      </p:nvGrpSpPr>
      <p:grpSpPr>
        <a:xfrm>
          <a:off x="0" y="0"/>
          <a:ext cx="0" cy="0"/>
          <a:chOff x="0" y="0"/>
          <a:chExt cx="0" cy="0"/>
        </a:xfrm>
      </p:grpSpPr>
      <p:sp>
        <p:nvSpPr>
          <p:cNvPr id="104" name="Shape 104"/>
          <p:cNvSpPr txBox="1">
            <a:spLocks noGrp="1"/>
          </p:cNvSpPr>
          <p:nvPr>
            <p:ph type="body" idx="1"/>
          </p:nvPr>
        </p:nvSpPr>
        <p:spPr>
          <a:xfrm>
            <a:off x="699750" y="4409750"/>
            <a:ext cx="5598150" cy="4177649"/>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105" name="Shape 105"/>
          <p:cNvSpPr>
            <a:spLocks noGrp="1" noRot="1" noChangeAspect="1"/>
          </p:cNvSpPr>
          <p:nvPr>
            <p:ph type="sldImg" idx="2"/>
          </p:nvPr>
        </p:nvSpPr>
        <p:spPr>
          <a:xfrm>
            <a:off x="1177925" y="696913"/>
            <a:ext cx="4643438" cy="3481387"/>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7"/>
        <p:cNvGrpSpPr/>
        <p:nvPr/>
      </p:nvGrpSpPr>
      <p:grpSpPr>
        <a:xfrm>
          <a:off x="0" y="0"/>
          <a:ext cx="0" cy="0"/>
          <a:chOff x="0" y="0"/>
          <a:chExt cx="0" cy="0"/>
        </a:xfrm>
      </p:grpSpPr>
      <p:sp>
        <p:nvSpPr>
          <p:cNvPr id="208" name="Shape 208"/>
          <p:cNvSpPr>
            <a:spLocks noGrp="1" noRot="1" noChangeAspect="1"/>
          </p:cNvSpPr>
          <p:nvPr>
            <p:ph type="sldImg" idx="2"/>
          </p:nvPr>
        </p:nvSpPr>
        <p:spPr>
          <a:xfrm>
            <a:off x="1177925" y="696913"/>
            <a:ext cx="4643438" cy="3481387"/>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09" name="Shape 209"/>
          <p:cNvSpPr txBox="1">
            <a:spLocks noGrp="1"/>
          </p:cNvSpPr>
          <p:nvPr>
            <p:ph type="body" idx="1"/>
          </p:nvPr>
        </p:nvSpPr>
        <p:spPr>
          <a:xfrm>
            <a:off x="699750" y="4409750"/>
            <a:ext cx="5598300" cy="41775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3"/>
        <p:cNvGrpSpPr/>
        <p:nvPr/>
      </p:nvGrpSpPr>
      <p:grpSpPr>
        <a:xfrm>
          <a:off x="0" y="0"/>
          <a:ext cx="0" cy="0"/>
          <a:chOff x="0" y="0"/>
          <a:chExt cx="0" cy="0"/>
        </a:xfrm>
      </p:grpSpPr>
      <p:sp>
        <p:nvSpPr>
          <p:cNvPr id="214" name="Shape 214"/>
          <p:cNvSpPr>
            <a:spLocks noGrp="1" noRot="1" noChangeAspect="1"/>
          </p:cNvSpPr>
          <p:nvPr>
            <p:ph type="sldImg" idx="2"/>
          </p:nvPr>
        </p:nvSpPr>
        <p:spPr>
          <a:xfrm>
            <a:off x="1177925" y="696913"/>
            <a:ext cx="4643438" cy="3481387"/>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15" name="Shape 215"/>
          <p:cNvSpPr txBox="1">
            <a:spLocks noGrp="1"/>
          </p:cNvSpPr>
          <p:nvPr>
            <p:ph type="body" idx="1"/>
          </p:nvPr>
        </p:nvSpPr>
        <p:spPr>
          <a:xfrm>
            <a:off x="699750" y="4409750"/>
            <a:ext cx="5598300" cy="41775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9"/>
        <p:cNvGrpSpPr/>
        <p:nvPr/>
      </p:nvGrpSpPr>
      <p:grpSpPr>
        <a:xfrm>
          <a:off x="0" y="0"/>
          <a:ext cx="0" cy="0"/>
          <a:chOff x="0" y="0"/>
          <a:chExt cx="0" cy="0"/>
        </a:xfrm>
      </p:grpSpPr>
      <p:sp>
        <p:nvSpPr>
          <p:cNvPr id="220" name="Shape 220"/>
          <p:cNvSpPr>
            <a:spLocks noGrp="1" noRot="1" noChangeAspect="1"/>
          </p:cNvSpPr>
          <p:nvPr>
            <p:ph type="sldImg" idx="2"/>
          </p:nvPr>
        </p:nvSpPr>
        <p:spPr>
          <a:xfrm>
            <a:off x="1177925" y="696913"/>
            <a:ext cx="4643438" cy="3481387"/>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21" name="Shape 221"/>
          <p:cNvSpPr txBox="1">
            <a:spLocks noGrp="1"/>
          </p:cNvSpPr>
          <p:nvPr>
            <p:ph type="body" idx="1"/>
          </p:nvPr>
        </p:nvSpPr>
        <p:spPr>
          <a:xfrm>
            <a:off x="699750" y="4409750"/>
            <a:ext cx="5598300" cy="41775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5"/>
        <p:cNvGrpSpPr/>
        <p:nvPr/>
      </p:nvGrpSpPr>
      <p:grpSpPr>
        <a:xfrm>
          <a:off x="0" y="0"/>
          <a:ext cx="0" cy="0"/>
          <a:chOff x="0" y="0"/>
          <a:chExt cx="0" cy="0"/>
        </a:xfrm>
      </p:grpSpPr>
      <p:sp>
        <p:nvSpPr>
          <p:cNvPr id="226" name="Shape 226"/>
          <p:cNvSpPr>
            <a:spLocks noGrp="1" noRot="1" noChangeAspect="1"/>
          </p:cNvSpPr>
          <p:nvPr>
            <p:ph type="sldImg" idx="2"/>
          </p:nvPr>
        </p:nvSpPr>
        <p:spPr>
          <a:xfrm>
            <a:off x="1177925" y="696913"/>
            <a:ext cx="4643438" cy="3481387"/>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27" name="Shape 227"/>
          <p:cNvSpPr txBox="1">
            <a:spLocks noGrp="1"/>
          </p:cNvSpPr>
          <p:nvPr>
            <p:ph type="body" idx="1"/>
          </p:nvPr>
        </p:nvSpPr>
        <p:spPr>
          <a:xfrm>
            <a:off x="699750" y="4409750"/>
            <a:ext cx="5598300" cy="41775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1"/>
        <p:cNvGrpSpPr/>
        <p:nvPr/>
      </p:nvGrpSpPr>
      <p:grpSpPr>
        <a:xfrm>
          <a:off x="0" y="0"/>
          <a:ext cx="0" cy="0"/>
          <a:chOff x="0" y="0"/>
          <a:chExt cx="0" cy="0"/>
        </a:xfrm>
      </p:grpSpPr>
      <p:sp>
        <p:nvSpPr>
          <p:cNvPr id="232" name="Shape 232"/>
          <p:cNvSpPr>
            <a:spLocks noGrp="1" noRot="1" noChangeAspect="1"/>
          </p:cNvSpPr>
          <p:nvPr>
            <p:ph type="sldImg" idx="2"/>
          </p:nvPr>
        </p:nvSpPr>
        <p:spPr>
          <a:xfrm>
            <a:off x="1177925" y="696913"/>
            <a:ext cx="4643438" cy="3481387"/>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33" name="Shape 233"/>
          <p:cNvSpPr txBox="1">
            <a:spLocks noGrp="1"/>
          </p:cNvSpPr>
          <p:nvPr>
            <p:ph type="body" idx="1"/>
          </p:nvPr>
        </p:nvSpPr>
        <p:spPr>
          <a:xfrm>
            <a:off x="699750" y="4409750"/>
            <a:ext cx="5598300" cy="41775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7"/>
        <p:cNvGrpSpPr/>
        <p:nvPr/>
      </p:nvGrpSpPr>
      <p:grpSpPr>
        <a:xfrm>
          <a:off x="0" y="0"/>
          <a:ext cx="0" cy="0"/>
          <a:chOff x="0" y="0"/>
          <a:chExt cx="0" cy="0"/>
        </a:xfrm>
      </p:grpSpPr>
      <p:sp>
        <p:nvSpPr>
          <p:cNvPr id="238" name="Shape 238"/>
          <p:cNvSpPr>
            <a:spLocks noGrp="1" noRot="1" noChangeAspect="1"/>
          </p:cNvSpPr>
          <p:nvPr>
            <p:ph type="sldImg" idx="2"/>
          </p:nvPr>
        </p:nvSpPr>
        <p:spPr>
          <a:xfrm>
            <a:off x="1177925" y="696913"/>
            <a:ext cx="4643438" cy="3481387"/>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39" name="Shape 239"/>
          <p:cNvSpPr txBox="1">
            <a:spLocks noGrp="1"/>
          </p:cNvSpPr>
          <p:nvPr>
            <p:ph type="body" idx="1"/>
          </p:nvPr>
        </p:nvSpPr>
        <p:spPr>
          <a:xfrm>
            <a:off x="699750" y="4409750"/>
            <a:ext cx="5598300" cy="41775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9"/>
        <p:cNvGrpSpPr/>
        <p:nvPr/>
      </p:nvGrpSpPr>
      <p:grpSpPr>
        <a:xfrm>
          <a:off x="0" y="0"/>
          <a:ext cx="0" cy="0"/>
          <a:chOff x="0" y="0"/>
          <a:chExt cx="0" cy="0"/>
        </a:xfrm>
      </p:grpSpPr>
      <p:sp>
        <p:nvSpPr>
          <p:cNvPr id="110" name="Shape 110"/>
          <p:cNvSpPr txBox="1">
            <a:spLocks noGrp="1"/>
          </p:cNvSpPr>
          <p:nvPr>
            <p:ph type="body" idx="1"/>
          </p:nvPr>
        </p:nvSpPr>
        <p:spPr>
          <a:xfrm>
            <a:off x="699750" y="4409750"/>
            <a:ext cx="5598150" cy="4177649"/>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111" name="Shape 111"/>
          <p:cNvSpPr>
            <a:spLocks noGrp="1" noRot="1" noChangeAspect="1"/>
          </p:cNvSpPr>
          <p:nvPr>
            <p:ph type="sldImg" idx="2"/>
          </p:nvPr>
        </p:nvSpPr>
        <p:spPr>
          <a:xfrm>
            <a:off x="1177925" y="696913"/>
            <a:ext cx="4643438" cy="3481387"/>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5"/>
        <p:cNvGrpSpPr/>
        <p:nvPr/>
      </p:nvGrpSpPr>
      <p:grpSpPr>
        <a:xfrm>
          <a:off x="0" y="0"/>
          <a:ext cx="0" cy="0"/>
          <a:chOff x="0" y="0"/>
          <a:chExt cx="0" cy="0"/>
        </a:xfrm>
      </p:grpSpPr>
      <p:sp>
        <p:nvSpPr>
          <p:cNvPr id="116" name="Shape 116"/>
          <p:cNvSpPr txBox="1">
            <a:spLocks noGrp="1"/>
          </p:cNvSpPr>
          <p:nvPr>
            <p:ph type="body" idx="1"/>
          </p:nvPr>
        </p:nvSpPr>
        <p:spPr>
          <a:xfrm>
            <a:off x="699750" y="4409750"/>
            <a:ext cx="5598150" cy="4177649"/>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117" name="Shape 117"/>
          <p:cNvSpPr>
            <a:spLocks noGrp="1" noRot="1" noChangeAspect="1"/>
          </p:cNvSpPr>
          <p:nvPr>
            <p:ph type="sldImg" idx="2"/>
          </p:nvPr>
        </p:nvSpPr>
        <p:spPr>
          <a:xfrm>
            <a:off x="1177925" y="696913"/>
            <a:ext cx="4643438" cy="3481387"/>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
        <p:cNvGrpSpPr/>
        <p:nvPr/>
      </p:nvGrpSpPr>
      <p:grpSpPr>
        <a:xfrm>
          <a:off x="0" y="0"/>
          <a:ext cx="0" cy="0"/>
          <a:chOff x="0" y="0"/>
          <a:chExt cx="0" cy="0"/>
        </a:xfrm>
      </p:grpSpPr>
      <p:sp>
        <p:nvSpPr>
          <p:cNvPr id="122" name="Shape 122"/>
          <p:cNvSpPr txBox="1">
            <a:spLocks noGrp="1"/>
          </p:cNvSpPr>
          <p:nvPr>
            <p:ph type="body" idx="1"/>
          </p:nvPr>
        </p:nvSpPr>
        <p:spPr>
          <a:xfrm>
            <a:off x="699750" y="4409750"/>
            <a:ext cx="5598150" cy="4177649"/>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123" name="Shape 123"/>
          <p:cNvSpPr>
            <a:spLocks noGrp="1" noRot="1" noChangeAspect="1"/>
          </p:cNvSpPr>
          <p:nvPr>
            <p:ph type="sldImg" idx="2"/>
          </p:nvPr>
        </p:nvSpPr>
        <p:spPr>
          <a:xfrm>
            <a:off x="1177925" y="696913"/>
            <a:ext cx="4643438" cy="3481387"/>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7"/>
        <p:cNvGrpSpPr/>
        <p:nvPr/>
      </p:nvGrpSpPr>
      <p:grpSpPr>
        <a:xfrm>
          <a:off x="0" y="0"/>
          <a:ext cx="0" cy="0"/>
          <a:chOff x="0" y="0"/>
          <a:chExt cx="0" cy="0"/>
        </a:xfrm>
      </p:grpSpPr>
      <p:sp>
        <p:nvSpPr>
          <p:cNvPr id="128" name="Shape 128"/>
          <p:cNvSpPr txBox="1">
            <a:spLocks noGrp="1"/>
          </p:cNvSpPr>
          <p:nvPr>
            <p:ph type="body" idx="1"/>
          </p:nvPr>
        </p:nvSpPr>
        <p:spPr>
          <a:xfrm>
            <a:off x="699750" y="4409750"/>
            <a:ext cx="5598150" cy="4177649"/>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129" name="Shape 129"/>
          <p:cNvSpPr>
            <a:spLocks noGrp="1" noRot="1" noChangeAspect="1"/>
          </p:cNvSpPr>
          <p:nvPr>
            <p:ph type="sldImg" idx="2"/>
          </p:nvPr>
        </p:nvSpPr>
        <p:spPr>
          <a:xfrm>
            <a:off x="1177925" y="696913"/>
            <a:ext cx="4643438" cy="3481387"/>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3"/>
        <p:cNvGrpSpPr/>
        <p:nvPr/>
      </p:nvGrpSpPr>
      <p:grpSpPr>
        <a:xfrm>
          <a:off x="0" y="0"/>
          <a:ext cx="0" cy="0"/>
          <a:chOff x="0" y="0"/>
          <a:chExt cx="0" cy="0"/>
        </a:xfrm>
      </p:grpSpPr>
      <p:sp>
        <p:nvSpPr>
          <p:cNvPr id="134" name="Shape 134"/>
          <p:cNvSpPr txBox="1">
            <a:spLocks noGrp="1"/>
          </p:cNvSpPr>
          <p:nvPr>
            <p:ph type="body" idx="1"/>
          </p:nvPr>
        </p:nvSpPr>
        <p:spPr>
          <a:xfrm>
            <a:off x="699750" y="4409750"/>
            <a:ext cx="5598150" cy="4177649"/>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135" name="Shape 135"/>
          <p:cNvSpPr>
            <a:spLocks noGrp="1" noRot="1" noChangeAspect="1"/>
          </p:cNvSpPr>
          <p:nvPr>
            <p:ph type="sldImg" idx="2"/>
          </p:nvPr>
        </p:nvSpPr>
        <p:spPr>
          <a:xfrm>
            <a:off x="1177925" y="696913"/>
            <a:ext cx="4643438" cy="3481387"/>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8"/>
        <p:cNvGrpSpPr/>
        <p:nvPr/>
      </p:nvGrpSpPr>
      <p:grpSpPr>
        <a:xfrm>
          <a:off x="0" y="0"/>
          <a:ext cx="0" cy="0"/>
          <a:chOff x="0" y="0"/>
          <a:chExt cx="0" cy="0"/>
        </a:xfrm>
      </p:grpSpPr>
      <p:sp>
        <p:nvSpPr>
          <p:cNvPr id="139" name="Shape 139"/>
          <p:cNvSpPr>
            <a:spLocks noGrp="1" noRot="1" noChangeAspect="1"/>
          </p:cNvSpPr>
          <p:nvPr>
            <p:ph type="sldImg" idx="2"/>
          </p:nvPr>
        </p:nvSpPr>
        <p:spPr>
          <a:xfrm>
            <a:off x="1177925" y="696913"/>
            <a:ext cx="4643438" cy="3481387"/>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0" name="Shape 140"/>
          <p:cNvSpPr txBox="1">
            <a:spLocks noGrp="1"/>
          </p:cNvSpPr>
          <p:nvPr>
            <p:ph type="body" idx="1"/>
          </p:nvPr>
        </p:nvSpPr>
        <p:spPr>
          <a:xfrm>
            <a:off x="699750" y="4409750"/>
            <a:ext cx="5598300" cy="41775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4"/>
        <p:cNvGrpSpPr/>
        <p:nvPr/>
      </p:nvGrpSpPr>
      <p:grpSpPr>
        <a:xfrm>
          <a:off x="0" y="0"/>
          <a:ext cx="0" cy="0"/>
          <a:chOff x="0" y="0"/>
          <a:chExt cx="0" cy="0"/>
        </a:xfrm>
      </p:grpSpPr>
      <p:sp>
        <p:nvSpPr>
          <p:cNvPr id="145" name="Shape 145"/>
          <p:cNvSpPr txBox="1">
            <a:spLocks noGrp="1"/>
          </p:cNvSpPr>
          <p:nvPr>
            <p:ph type="body" idx="1"/>
          </p:nvPr>
        </p:nvSpPr>
        <p:spPr>
          <a:xfrm>
            <a:off x="699750" y="4409750"/>
            <a:ext cx="5598150" cy="4177649"/>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146" name="Shape 146"/>
          <p:cNvSpPr>
            <a:spLocks noGrp="1" noRot="1" noChangeAspect="1"/>
          </p:cNvSpPr>
          <p:nvPr>
            <p:ph type="sldImg" idx="2"/>
          </p:nvPr>
        </p:nvSpPr>
        <p:spPr>
          <a:xfrm>
            <a:off x="1177925" y="696913"/>
            <a:ext cx="4643438" cy="3481387"/>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bg>
      <p:bgPr>
        <a:blipFill rotWithShape="1">
          <a:blip r:embed="rId2">
            <a:alphaModFix/>
          </a:blip>
          <a:tile tx="0" ty="0" sx="55000" sy="55000" flip="none" algn="tl"/>
        </a:blipFill>
        <a:effectLst/>
      </p:bgPr>
    </p:bg>
    <p:spTree>
      <p:nvGrpSpPr>
        <p:cNvPr id="1" name="Shape 13"/>
        <p:cNvGrpSpPr/>
        <p:nvPr/>
      </p:nvGrpSpPr>
      <p:grpSpPr>
        <a:xfrm>
          <a:off x="0" y="0"/>
          <a:ext cx="0" cy="0"/>
          <a:chOff x="0" y="0"/>
          <a:chExt cx="0" cy="0"/>
        </a:xfrm>
      </p:grpSpPr>
      <p:sp>
        <p:nvSpPr>
          <p:cNvPr id="14" name="Shape 14"/>
          <p:cNvSpPr/>
          <p:nvPr/>
        </p:nvSpPr>
        <p:spPr>
          <a:xfrm>
            <a:off x="0" y="0"/>
            <a:ext cx="9144000" cy="6858000"/>
          </a:xfrm>
          <a:prstGeom prst="rect">
            <a:avLst/>
          </a:prstGeom>
          <a:solidFill>
            <a:srgbClr val="FFFFFF"/>
          </a:solidFill>
          <a:ln>
            <a:noFill/>
          </a:ln>
        </p:spPr>
        <p:txBody>
          <a:bodyPr lIns="91425" tIns="45700" rIns="91425" bIns="45700" anchor="ctr" anchorCtr="0">
            <a:noAutofit/>
          </a:bodyPr>
          <a:lstStyle/>
          <a:p>
            <a:pPr marL="0" marR="0" lvl="0" indent="0" algn="ctr" rtl="0">
              <a:spcBef>
                <a:spcPts val="0"/>
              </a:spcBef>
              <a:buNone/>
            </a:pPr>
            <a:endParaRPr sz="1800" b="0" i="0" u="none" strike="noStrike" cap="none">
              <a:solidFill>
                <a:schemeClr val="lt1"/>
              </a:solidFill>
              <a:latin typeface="Libre Baskerville"/>
              <a:ea typeface="Libre Baskerville"/>
              <a:cs typeface="Libre Baskerville"/>
              <a:sym typeface="Libre Baskerville"/>
            </a:endParaRPr>
          </a:p>
        </p:txBody>
      </p:sp>
      <p:sp>
        <p:nvSpPr>
          <p:cNvPr id="15" name="Shape 15"/>
          <p:cNvSpPr/>
          <p:nvPr/>
        </p:nvSpPr>
        <p:spPr>
          <a:xfrm>
            <a:off x="65313" y="69754"/>
            <a:ext cx="9013371" cy="6692200"/>
          </a:xfrm>
          <a:prstGeom prst="roundRect">
            <a:avLst>
              <a:gd name="adj" fmla="val 4929"/>
            </a:avLst>
          </a:prstGeom>
          <a:blipFill rotWithShape="1">
            <a:blip r:embed="rId2">
              <a:alphaModFix/>
            </a:blip>
            <a:tile tx="0" ty="0" sx="55000" sy="55000" flip="none" algn="tl"/>
          </a:blipFill>
          <a:ln w="9525" cap="sq" cmpd="sng">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a:solidFill>
                <a:schemeClr val="lt1"/>
              </a:solidFill>
              <a:latin typeface="Libre Baskerville"/>
              <a:ea typeface="Libre Baskerville"/>
              <a:cs typeface="Libre Baskerville"/>
              <a:sym typeface="Libre Baskerville"/>
            </a:endParaRPr>
          </a:p>
        </p:txBody>
      </p:sp>
      <p:sp>
        <p:nvSpPr>
          <p:cNvPr id="16" name="Shape 16"/>
          <p:cNvSpPr txBox="1">
            <a:spLocks noGrp="1"/>
          </p:cNvSpPr>
          <p:nvPr>
            <p:ph type="subTitle" idx="1"/>
          </p:nvPr>
        </p:nvSpPr>
        <p:spPr>
          <a:xfrm>
            <a:off x="1295400" y="3200400"/>
            <a:ext cx="6400799" cy="1600199"/>
          </a:xfrm>
          <a:prstGeom prst="rect">
            <a:avLst/>
          </a:prstGeom>
          <a:noFill/>
          <a:ln>
            <a:noFill/>
          </a:ln>
        </p:spPr>
        <p:txBody>
          <a:bodyPr lIns="91425" tIns="91425" rIns="91425" bIns="91425" anchor="t" anchorCtr="0"/>
          <a:lstStyle>
            <a:lvl1pPr marL="0" marR="0" lvl="0" indent="0" algn="ctr" rtl="0">
              <a:spcBef>
                <a:spcPts val="580"/>
              </a:spcBef>
              <a:buClr>
                <a:schemeClr val="accent1"/>
              </a:buClr>
              <a:buFont typeface="Noto Sans Symbols"/>
              <a:buNone/>
              <a:defRPr sz="2600" b="0" i="0" u="none" strike="noStrike" cap="none">
                <a:solidFill>
                  <a:schemeClr val="dk2"/>
                </a:solidFill>
                <a:latin typeface="Libre Baskerville"/>
                <a:ea typeface="Libre Baskerville"/>
                <a:cs typeface="Libre Baskerville"/>
                <a:sym typeface="Libre Baskerville"/>
              </a:defRPr>
            </a:lvl1pPr>
            <a:lvl2pPr marL="457200" marR="0" lvl="1" indent="0" algn="ctr" rtl="0">
              <a:spcBef>
                <a:spcPts val="370"/>
              </a:spcBef>
              <a:buClr>
                <a:schemeClr val="accent2"/>
              </a:buClr>
              <a:buFont typeface="Noto Sans Symbols"/>
              <a:buNone/>
              <a:defRPr sz="2400" b="0" i="0" u="none" strike="noStrike" cap="none">
                <a:solidFill>
                  <a:schemeClr val="dk1"/>
                </a:solidFill>
                <a:latin typeface="Libre Baskerville"/>
                <a:ea typeface="Libre Baskerville"/>
                <a:cs typeface="Libre Baskerville"/>
                <a:sym typeface="Libre Baskerville"/>
              </a:defRPr>
            </a:lvl2pPr>
            <a:lvl3pPr marL="914400" marR="0" lvl="2" indent="0" algn="ctr" rtl="0">
              <a:spcBef>
                <a:spcPts val="370"/>
              </a:spcBef>
              <a:buClr>
                <a:srgbClr val="E6AFA9"/>
              </a:buClr>
              <a:buFont typeface="Noto Sans Symbols"/>
              <a:buNone/>
              <a:defRPr sz="2000" b="0" i="0" u="none" strike="noStrike" cap="none">
                <a:solidFill>
                  <a:schemeClr val="dk1"/>
                </a:solidFill>
                <a:latin typeface="Libre Baskerville"/>
                <a:ea typeface="Libre Baskerville"/>
                <a:cs typeface="Libre Baskerville"/>
                <a:sym typeface="Libre Baskerville"/>
              </a:defRPr>
            </a:lvl3pPr>
            <a:lvl4pPr marL="1371600" marR="0" lvl="3" indent="0" algn="ctr" rtl="0">
              <a:spcBef>
                <a:spcPts val="370"/>
              </a:spcBef>
              <a:buClr>
                <a:schemeClr val="accent3"/>
              </a:buClr>
              <a:buFont typeface="Noto Sans Symbols"/>
              <a:buNone/>
              <a:defRPr sz="2000" b="0" i="0" u="none" strike="noStrike" cap="none">
                <a:solidFill>
                  <a:schemeClr val="dk1"/>
                </a:solidFill>
                <a:latin typeface="Libre Baskerville"/>
                <a:ea typeface="Libre Baskerville"/>
                <a:cs typeface="Libre Baskerville"/>
                <a:sym typeface="Libre Baskerville"/>
              </a:defRPr>
            </a:lvl4pPr>
            <a:lvl5pPr marL="1828800" marR="0" lvl="4" indent="0" algn="ctr" rtl="0">
              <a:spcBef>
                <a:spcPts val="370"/>
              </a:spcBef>
              <a:buClr>
                <a:schemeClr val="accent3"/>
              </a:buClr>
              <a:buFont typeface="Libre Baskerville"/>
              <a:buNone/>
              <a:defRPr sz="2000" b="0" i="0" u="none" strike="noStrike" cap="none">
                <a:solidFill>
                  <a:schemeClr val="dk1"/>
                </a:solidFill>
                <a:latin typeface="Libre Baskerville"/>
                <a:ea typeface="Libre Baskerville"/>
                <a:cs typeface="Libre Baskerville"/>
                <a:sym typeface="Libre Baskerville"/>
              </a:defRPr>
            </a:lvl5pPr>
            <a:lvl6pPr marL="2286000" marR="0" lvl="5" indent="0" algn="ctr" rtl="0">
              <a:spcBef>
                <a:spcPts val="370"/>
              </a:spcBef>
              <a:buClr>
                <a:schemeClr val="accent3"/>
              </a:buClr>
              <a:buFont typeface="Libre Baskerville"/>
              <a:buNone/>
              <a:defRPr sz="1800" b="0" i="0" u="none" strike="noStrike" cap="none">
                <a:solidFill>
                  <a:schemeClr val="dk1"/>
                </a:solidFill>
                <a:latin typeface="Libre Baskerville"/>
                <a:ea typeface="Libre Baskerville"/>
                <a:cs typeface="Libre Baskerville"/>
                <a:sym typeface="Libre Baskerville"/>
              </a:defRPr>
            </a:lvl6pPr>
            <a:lvl7pPr marL="2743200" marR="0" lvl="6" indent="0" algn="ctr" rtl="0">
              <a:spcBef>
                <a:spcPts val="370"/>
              </a:spcBef>
              <a:buClr>
                <a:schemeClr val="accent2"/>
              </a:buClr>
              <a:buFont typeface="Libre Baskerville"/>
              <a:buNone/>
              <a:defRPr sz="1800" b="0" i="0" u="none" strike="noStrike" cap="none">
                <a:solidFill>
                  <a:schemeClr val="dk1"/>
                </a:solidFill>
                <a:latin typeface="Libre Baskerville"/>
                <a:ea typeface="Libre Baskerville"/>
                <a:cs typeface="Libre Baskerville"/>
                <a:sym typeface="Libre Baskerville"/>
              </a:defRPr>
            </a:lvl7pPr>
            <a:lvl8pPr marL="3200400" marR="0" lvl="7" indent="0" algn="ctr" rtl="0">
              <a:spcBef>
                <a:spcPts val="370"/>
              </a:spcBef>
              <a:buClr>
                <a:srgbClr val="E6AFA9"/>
              </a:buClr>
              <a:buFont typeface="Libre Baskerville"/>
              <a:buNone/>
              <a:defRPr sz="1800" b="0" i="0" u="none" strike="noStrike" cap="none">
                <a:solidFill>
                  <a:schemeClr val="dk1"/>
                </a:solidFill>
                <a:latin typeface="Libre Baskerville"/>
                <a:ea typeface="Libre Baskerville"/>
                <a:cs typeface="Libre Baskerville"/>
                <a:sym typeface="Libre Baskerville"/>
              </a:defRPr>
            </a:lvl8pPr>
            <a:lvl9pPr marL="3657600" marR="0" lvl="8" indent="0" algn="ctr" rtl="0">
              <a:spcBef>
                <a:spcPts val="370"/>
              </a:spcBef>
              <a:buClr>
                <a:srgbClr val="CAABA9"/>
              </a:buClr>
              <a:buFont typeface="Libre Baskerville"/>
              <a:buNone/>
              <a:defRPr sz="1800" b="0" i="0" u="none" strike="noStrike" cap="none">
                <a:solidFill>
                  <a:schemeClr val="dk1"/>
                </a:solidFill>
                <a:latin typeface="Libre Baskerville"/>
                <a:ea typeface="Libre Baskerville"/>
                <a:cs typeface="Libre Baskerville"/>
                <a:sym typeface="Libre Baskerville"/>
              </a:defRPr>
            </a:lvl9pPr>
          </a:lstStyle>
          <a:p>
            <a:endParaRPr/>
          </a:p>
        </p:txBody>
      </p:sp>
      <p:sp>
        <p:nvSpPr>
          <p:cNvPr id="17" name="Shape 17"/>
          <p:cNvSpPr txBox="1">
            <a:spLocks noGrp="1"/>
          </p:cNvSpPr>
          <p:nvPr>
            <p:ph type="dt" idx="10"/>
          </p:nvPr>
        </p:nvSpPr>
        <p:spPr>
          <a:xfrm>
            <a:off x="6172200" y="6191250"/>
            <a:ext cx="2476500" cy="476249"/>
          </a:xfrm>
          <a:prstGeom prst="rect">
            <a:avLst/>
          </a:prstGeom>
          <a:noFill/>
          <a:ln>
            <a:noFill/>
          </a:ln>
        </p:spPr>
        <p:txBody>
          <a:bodyPr lIns="91425" tIns="91425" rIns="91425" bIns="91425" anchor="ctr" anchorCtr="0"/>
          <a:lstStyle>
            <a:lvl1pPr marL="0" marR="0" lvl="0" indent="0" algn="r" rtl="0">
              <a:spcBef>
                <a:spcPts val="0"/>
              </a:spcBef>
              <a:buNone/>
              <a:defRPr sz="1400" b="0" i="0" u="none" strike="noStrike" cap="none">
                <a:solidFill>
                  <a:schemeClr val="dk2"/>
                </a:solidFill>
                <a:latin typeface="Libre Baskerville"/>
                <a:ea typeface="Libre Baskerville"/>
                <a:cs typeface="Libre Baskerville"/>
                <a:sym typeface="Libre Baskerville"/>
              </a:defRPr>
            </a:lvl1pPr>
            <a:lvl2pPr marL="457200" marR="0" lvl="1" indent="0" algn="l" rtl="0">
              <a:spcBef>
                <a:spcPts val="0"/>
              </a:spcBef>
              <a:buNone/>
              <a:defRPr sz="1800" b="0" i="0" u="none" strike="noStrike" cap="none">
                <a:solidFill>
                  <a:schemeClr val="dk1"/>
                </a:solidFill>
                <a:latin typeface="Libre Baskerville"/>
                <a:ea typeface="Libre Baskerville"/>
                <a:cs typeface="Libre Baskerville"/>
                <a:sym typeface="Libre Baskerville"/>
              </a:defRPr>
            </a:lvl2pPr>
            <a:lvl3pPr marL="914400" marR="0" lvl="2" indent="0" algn="l" rtl="0">
              <a:spcBef>
                <a:spcPts val="0"/>
              </a:spcBef>
              <a:buNone/>
              <a:defRPr sz="1800" b="0" i="0" u="none" strike="noStrike" cap="none">
                <a:solidFill>
                  <a:schemeClr val="dk1"/>
                </a:solidFill>
                <a:latin typeface="Libre Baskerville"/>
                <a:ea typeface="Libre Baskerville"/>
                <a:cs typeface="Libre Baskerville"/>
                <a:sym typeface="Libre Baskerville"/>
              </a:defRPr>
            </a:lvl3pPr>
            <a:lvl4pPr marL="1371600" marR="0" lvl="3" indent="0" algn="l" rtl="0">
              <a:spcBef>
                <a:spcPts val="0"/>
              </a:spcBef>
              <a:buNone/>
              <a:defRPr sz="1800" b="0" i="0" u="none" strike="noStrike" cap="none">
                <a:solidFill>
                  <a:schemeClr val="dk1"/>
                </a:solidFill>
                <a:latin typeface="Libre Baskerville"/>
                <a:ea typeface="Libre Baskerville"/>
                <a:cs typeface="Libre Baskerville"/>
                <a:sym typeface="Libre Baskerville"/>
              </a:defRPr>
            </a:lvl4pPr>
            <a:lvl5pPr marL="1828800" marR="0" lvl="4" indent="0" algn="l" rtl="0">
              <a:spcBef>
                <a:spcPts val="0"/>
              </a:spcBef>
              <a:buNone/>
              <a:defRPr sz="1800" b="0" i="0" u="none" strike="noStrike" cap="none">
                <a:solidFill>
                  <a:schemeClr val="dk1"/>
                </a:solidFill>
                <a:latin typeface="Libre Baskerville"/>
                <a:ea typeface="Libre Baskerville"/>
                <a:cs typeface="Libre Baskerville"/>
                <a:sym typeface="Libre Baskerville"/>
              </a:defRPr>
            </a:lvl5pPr>
            <a:lvl6pPr marL="2286000" marR="0" lvl="5" indent="0" algn="l" rtl="0">
              <a:spcBef>
                <a:spcPts val="0"/>
              </a:spcBef>
              <a:buNone/>
              <a:defRPr sz="1800" b="0" i="0" u="none" strike="noStrike" cap="none">
                <a:solidFill>
                  <a:schemeClr val="dk1"/>
                </a:solidFill>
                <a:latin typeface="Libre Baskerville"/>
                <a:ea typeface="Libre Baskerville"/>
                <a:cs typeface="Libre Baskerville"/>
                <a:sym typeface="Libre Baskerville"/>
              </a:defRPr>
            </a:lvl6pPr>
            <a:lvl7pPr marL="2743200" marR="0" lvl="6" indent="0" algn="l" rtl="0">
              <a:spcBef>
                <a:spcPts val="0"/>
              </a:spcBef>
              <a:buNone/>
              <a:defRPr sz="1800" b="0" i="0" u="none" strike="noStrike" cap="none">
                <a:solidFill>
                  <a:schemeClr val="dk1"/>
                </a:solidFill>
                <a:latin typeface="Libre Baskerville"/>
                <a:ea typeface="Libre Baskerville"/>
                <a:cs typeface="Libre Baskerville"/>
                <a:sym typeface="Libre Baskerville"/>
              </a:defRPr>
            </a:lvl7pPr>
            <a:lvl8pPr marL="3200400" marR="0" lvl="7" indent="0" algn="l" rtl="0">
              <a:spcBef>
                <a:spcPts val="0"/>
              </a:spcBef>
              <a:buNone/>
              <a:defRPr sz="1800" b="0" i="0" u="none" strike="noStrike" cap="none">
                <a:solidFill>
                  <a:schemeClr val="dk1"/>
                </a:solidFill>
                <a:latin typeface="Libre Baskerville"/>
                <a:ea typeface="Libre Baskerville"/>
                <a:cs typeface="Libre Baskerville"/>
                <a:sym typeface="Libre Baskerville"/>
              </a:defRPr>
            </a:lvl8pPr>
            <a:lvl9pPr marL="3657600" marR="0" lvl="8" indent="0" algn="l" rtl="0">
              <a:spcBef>
                <a:spcPts val="0"/>
              </a:spcBef>
              <a:buNone/>
              <a:defRPr sz="1800" b="0" i="0" u="none" strike="noStrike" cap="none">
                <a:solidFill>
                  <a:schemeClr val="dk1"/>
                </a:solidFill>
                <a:latin typeface="Libre Baskerville"/>
                <a:ea typeface="Libre Baskerville"/>
                <a:cs typeface="Libre Baskerville"/>
                <a:sym typeface="Libre Baskerville"/>
              </a:defRPr>
            </a:lvl9pPr>
          </a:lstStyle>
          <a:p>
            <a:endParaRPr/>
          </a:p>
        </p:txBody>
      </p:sp>
      <p:sp>
        <p:nvSpPr>
          <p:cNvPr id="18" name="Shape 18"/>
          <p:cNvSpPr txBox="1">
            <a:spLocks noGrp="1"/>
          </p:cNvSpPr>
          <p:nvPr>
            <p:ph type="ftr" idx="11"/>
          </p:nvPr>
        </p:nvSpPr>
        <p:spPr>
          <a:xfrm>
            <a:off x="914400" y="6172200"/>
            <a:ext cx="3962399" cy="457200"/>
          </a:xfrm>
          <a:prstGeom prst="rect">
            <a:avLst/>
          </a:prstGeom>
          <a:noFill/>
          <a:ln>
            <a:noFill/>
          </a:ln>
        </p:spPr>
        <p:txBody>
          <a:bodyPr lIns="91425" tIns="91425" rIns="91425" bIns="91425" anchor="ctr" anchorCtr="0"/>
          <a:lstStyle>
            <a:lvl1pPr marL="0" marR="0" lvl="0" indent="0" algn="l" rtl="0">
              <a:spcBef>
                <a:spcPts val="0"/>
              </a:spcBef>
              <a:buNone/>
              <a:defRPr sz="1400" b="0" i="0" u="none" strike="noStrike" cap="none">
                <a:solidFill>
                  <a:schemeClr val="dk2"/>
                </a:solidFill>
                <a:latin typeface="Libre Baskerville"/>
                <a:ea typeface="Libre Baskerville"/>
                <a:cs typeface="Libre Baskerville"/>
                <a:sym typeface="Libre Baskerville"/>
              </a:defRPr>
            </a:lvl1pPr>
            <a:lvl2pPr marL="457200" marR="0" lvl="1" indent="0" algn="l" rtl="0">
              <a:spcBef>
                <a:spcPts val="0"/>
              </a:spcBef>
              <a:buNone/>
              <a:defRPr sz="1800" b="0" i="0" u="none" strike="noStrike" cap="none">
                <a:solidFill>
                  <a:schemeClr val="dk1"/>
                </a:solidFill>
                <a:latin typeface="Libre Baskerville"/>
                <a:ea typeface="Libre Baskerville"/>
                <a:cs typeface="Libre Baskerville"/>
                <a:sym typeface="Libre Baskerville"/>
              </a:defRPr>
            </a:lvl2pPr>
            <a:lvl3pPr marL="914400" marR="0" lvl="2" indent="0" algn="l" rtl="0">
              <a:spcBef>
                <a:spcPts val="0"/>
              </a:spcBef>
              <a:buNone/>
              <a:defRPr sz="1800" b="0" i="0" u="none" strike="noStrike" cap="none">
                <a:solidFill>
                  <a:schemeClr val="dk1"/>
                </a:solidFill>
                <a:latin typeface="Libre Baskerville"/>
                <a:ea typeface="Libre Baskerville"/>
                <a:cs typeface="Libre Baskerville"/>
                <a:sym typeface="Libre Baskerville"/>
              </a:defRPr>
            </a:lvl3pPr>
            <a:lvl4pPr marL="1371600" marR="0" lvl="3" indent="0" algn="l" rtl="0">
              <a:spcBef>
                <a:spcPts val="0"/>
              </a:spcBef>
              <a:buNone/>
              <a:defRPr sz="1800" b="0" i="0" u="none" strike="noStrike" cap="none">
                <a:solidFill>
                  <a:schemeClr val="dk1"/>
                </a:solidFill>
                <a:latin typeface="Libre Baskerville"/>
                <a:ea typeface="Libre Baskerville"/>
                <a:cs typeface="Libre Baskerville"/>
                <a:sym typeface="Libre Baskerville"/>
              </a:defRPr>
            </a:lvl4pPr>
            <a:lvl5pPr marL="1828800" marR="0" lvl="4" indent="0" algn="l" rtl="0">
              <a:spcBef>
                <a:spcPts val="0"/>
              </a:spcBef>
              <a:buNone/>
              <a:defRPr sz="1800" b="0" i="0" u="none" strike="noStrike" cap="none">
                <a:solidFill>
                  <a:schemeClr val="dk1"/>
                </a:solidFill>
                <a:latin typeface="Libre Baskerville"/>
                <a:ea typeface="Libre Baskerville"/>
                <a:cs typeface="Libre Baskerville"/>
                <a:sym typeface="Libre Baskerville"/>
              </a:defRPr>
            </a:lvl5pPr>
            <a:lvl6pPr marL="2286000" marR="0" lvl="5" indent="0" algn="l" rtl="0">
              <a:spcBef>
                <a:spcPts val="0"/>
              </a:spcBef>
              <a:buNone/>
              <a:defRPr sz="1800" b="0" i="0" u="none" strike="noStrike" cap="none">
                <a:solidFill>
                  <a:schemeClr val="dk1"/>
                </a:solidFill>
                <a:latin typeface="Libre Baskerville"/>
                <a:ea typeface="Libre Baskerville"/>
                <a:cs typeface="Libre Baskerville"/>
                <a:sym typeface="Libre Baskerville"/>
              </a:defRPr>
            </a:lvl6pPr>
            <a:lvl7pPr marL="2743200" marR="0" lvl="6" indent="0" algn="l" rtl="0">
              <a:spcBef>
                <a:spcPts val="0"/>
              </a:spcBef>
              <a:buNone/>
              <a:defRPr sz="1800" b="0" i="0" u="none" strike="noStrike" cap="none">
                <a:solidFill>
                  <a:schemeClr val="dk1"/>
                </a:solidFill>
                <a:latin typeface="Libre Baskerville"/>
                <a:ea typeface="Libre Baskerville"/>
                <a:cs typeface="Libre Baskerville"/>
                <a:sym typeface="Libre Baskerville"/>
              </a:defRPr>
            </a:lvl7pPr>
            <a:lvl8pPr marL="3200400" marR="0" lvl="7" indent="0" algn="l" rtl="0">
              <a:spcBef>
                <a:spcPts val="0"/>
              </a:spcBef>
              <a:buNone/>
              <a:defRPr sz="1800" b="0" i="0" u="none" strike="noStrike" cap="none">
                <a:solidFill>
                  <a:schemeClr val="dk1"/>
                </a:solidFill>
                <a:latin typeface="Libre Baskerville"/>
                <a:ea typeface="Libre Baskerville"/>
                <a:cs typeface="Libre Baskerville"/>
                <a:sym typeface="Libre Baskerville"/>
              </a:defRPr>
            </a:lvl8pPr>
            <a:lvl9pPr marL="3657600" marR="0" lvl="8" indent="0" algn="l" rtl="0">
              <a:spcBef>
                <a:spcPts val="0"/>
              </a:spcBef>
              <a:buNone/>
              <a:defRPr sz="1800" b="0" i="0" u="none" strike="noStrike" cap="none">
                <a:solidFill>
                  <a:schemeClr val="dk1"/>
                </a:solidFill>
                <a:latin typeface="Libre Baskerville"/>
                <a:ea typeface="Libre Baskerville"/>
                <a:cs typeface="Libre Baskerville"/>
                <a:sym typeface="Libre Baskerville"/>
              </a:defRPr>
            </a:lvl9pPr>
          </a:lstStyle>
          <a:p>
            <a:endParaRPr/>
          </a:p>
        </p:txBody>
      </p:sp>
      <p:sp>
        <p:nvSpPr>
          <p:cNvPr id="19" name="Shape 19"/>
          <p:cNvSpPr>
            <a:spLocks noGrp="1"/>
          </p:cNvSpPr>
          <p:nvPr>
            <p:ph type="sldNum" idx="12"/>
          </p:nvPr>
        </p:nvSpPr>
        <p:spPr>
          <a:xfrm>
            <a:off x="146304" y="6210300"/>
            <a:ext cx="457200" cy="457200"/>
          </a:xfrm>
          <a:prstGeom prst="ellipse">
            <a:avLst/>
          </a:prstGeom>
          <a:solidFill>
            <a:schemeClr val="accent1"/>
          </a:solidFill>
          <a:ln>
            <a:noFill/>
          </a:ln>
        </p:spPr>
        <p:txBody>
          <a:bodyPr lIns="0" tIns="0" rIns="0" bIns="0" anchor="ctr" anchorCtr="1">
            <a:noAutofit/>
          </a:bodyPr>
          <a:lstStyle/>
          <a:p>
            <a:pPr marL="0" marR="0" lvl="0" indent="0" algn="ctr" rtl="0">
              <a:spcBef>
                <a:spcPts val="0"/>
              </a:spcBef>
              <a:buSzPct val="25000"/>
              <a:buNone/>
            </a:pPr>
            <a:fld id="{00000000-1234-1234-1234-123412341234}" type="slidenum">
              <a:rPr lang="en-US" sz="1400" b="0" i="0" u="none" strike="noStrike" cap="none">
                <a:solidFill>
                  <a:srgbClr val="FFFFFF"/>
                </a:solidFill>
                <a:latin typeface="Source Sans Pro"/>
                <a:ea typeface="Source Sans Pro"/>
                <a:cs typeface="Source Sans Pro"/>
                <a:sym typeface="Source Sans Pro"/>
              </a:rPr>
              <a:t>‹#›</a:t>
            </a:fld>
            <a:endParaRPr lang="en-US" sz="1400" b="0" i="0" u="none" strike="noStrike" cap="none">
              <a:solidFill>
                <a:srgbClr val="FFFFFF"/>
              </a:solidFill>
              <a:latin typeface="Source Sans Pro"/>
              <a:ea typeface="Source Sans Pro"/>
              <a:cs typeface="Source Sans Pro"/>
              <a:sym typeface="Source Sans Pro"/>
            </a:endParaRPr>
          </a:p>
        </p:txBody>
      </p:sp>
      <p:sp>
        <p:nvSpPr>
          <p:cNvPr id="20" name="Shape 20"/>
          <p:cNvSpPr/>
          <p:nvPr/>
        </p:nvSpPr>
        <p:spPr>
          <a:xfrm>
            <a:off x="62930" y="1449303"/>
            <a:ext cx="9021537" cy="1527349"/>
          </a:xfrm>
          <a:prstGeom prst="rect">
            <a:avLst/>
          </a:prstGeom>
          <a:solidFill>
            <a:schemeClr val="accent1"/>
          </a:solidFill>
          <a:ln>
            <a:noFill/>
          </a:ln>
        </p:spPr>
        <p:txBody>
          <a:bodyPr lIns="91425" tIns="45700" rIns="91425" bIns="45700" anchor="ctr" anchorCtr="0">
            <a:noAutofit/>
          </a:bodyPr>
          <a:lstStyle/>
          <a:p>
            <a:pPr marL="0" marR="0" lvl="0" indent="0" algn="ctr" rtl="0">
              <a:spcBef>
                <a:spcPts val="0"/>
              </a:spcBef>
              <a:buNone/>
            </a:pPr>
            <a:endParaRPr sz="1800" b="0" i="0" u="none" strike="noStrike" cap="none">
              <a:solidFill>
                <a:schemeClr val="lt1"/>
              </a:solidFill>
              <a:latin typeface="Libre Baskerville"/>
              <a:ea typeface="Libre Baskerville"/>
              <a:cs typeface="Libre Baskerville"/>
              <a:sym typeface="Libre Baskerville"/>
            </a:endParaRPr>
          </a:p>
        </p:txBody>
      </p:sp>
      <p:sp>
        <p:nvSpPr>
          <p:cNvPr id="21" name="Shape 21"/>
          <p:cNvSpPr/>
          <p:nvPr/>
        </p:nvSpPr>
        <p:spPr>
          <a:xfrm>
            <a:off x="62930" y="1396720"/>
            <a:ext cx="9021537" cy="120580"/>
          </a:xfrm>
          <a:prstGeom prst="rect">
            <a:avLst/>
          </a:prstGeom>
          <a:solidFill>
            <a:srgbClr val="E6AFA9"/>
          </a:solidFill>
          <a:ln>
            <a:noFill/>
          </a:ln>
        </p:spPr>
        <p:txBody>
          <a:bodyPr lIns="91425" tIns="45700" rIns="91425" bIns="45700" anchor="ctr" anchorCtr="0">
            <a:noAutofit/>
          </a:bodyPr>
          <a:lstStyle/>
          <a:p>
            <a:pPr marL="0" marR="0" lvl="0" indent="0" algn="ctr" rtl="0">
              <a:spcBef>
                <a:spcPts val="0"/>
              </a:spcBef>
              <a:buNone/>
            </a:pPr>
            <a:endParaRPr sz="1800" b="0" i="0" u="none" strike="noStrike" cap="none">
              <a:solidFill>
                <a:schemeClr val="lt1"/>
              </a:solidFill>
              <a:latin typeface="Libre Baskerville"/>
              <a:ea typeface="Libre Baskerville"/>
              <a:cs typeface="Libre Baskerville"/>
              <a:sym typeface="Libre Baskerville"/>
            </a:endParaRPr>
          </a:p>
        </p:txBody>
      </p:sp>
      <p:sp>
        <p:nvSpPr>
          <p:cNvPr id="22" name="Shape 22"/>
          <p:cNvSpPr/>
          <p:nvPr/>
        </p:nvSpPr>
        <p:spPr>
          <a:xfrm>
            <a:off x="62930" y="2976649"/>
            <a:ext cx="9021537" cy="110532"/>
          </a:xfrm>
          <a:prstGeom prst="rect">
            <a:avLst/>
          </a:prstGeom>
          <a:solidFill>
            <a:schemeClr val="accent5"/>
          </a:solidFill>
          <a:ln>
            <a:noFill/>
          </a:ln>
        </p:spPr>
        <p:txBody>
          <a:bodyPr lIns="91425" tIns="45700" rIns="91425" bIns="45700" anchor="ctr" anchorCtr="0">
            <a:noAutofit/>
          </a:bodyPr>
          <a:lstStyle/>
          <a:p>
            <a:pPr marL="0" marR="0" lvl="0" indent="0" algn="ctr" rtl="0">
              <a:spcBef>
                <a:spcPts val="0"/>
              </a:spcBef>
              <a:buNone/>
            </a:pPr>
            <a:endParaRPr sz="1800" b="0" i="0" u="none" strike="noStrike" cap="none">
              <a:solidFill>
                <a:schemeClr val="lt1"/>
              </a:solidFill>
              <a:latin typeface="Libre Baskerville"/>
              <a:ea typeface="Libre Baskerville"/>
              <a:cs typeface="Libre Baskerville"/>
              <a:sym typeface="Libre Baskerville"/>
            </a:endParaRPr>
          </a:p>
        </p:txBody>
      </p:sp>
      <p:sp>
        <p:nvSpPr>
          <p:cNvPr id="23" name="Shape 23"/>
          <p:cNvSpPr txBox="1">
            <a:spLocks noGrp="1"/>
          </p:cNvSpPr>
          <p:nvPr>
            <p:ph type="ctrTitle"/>
          </p:nvPr>
        </p:nvSpPr>
        <p:spPr>
          <a:xfrm>
            <a:off x="457200" y="1505929"/>
            <a:ext cx="8229600" cy="1470024"/>
          </a:xfrm>
          <a:prstGeom prst="rect">
            <a:avLst/>
          </a:prstGeom>
          <a:noFill/>
          <a:ln>
            <a:noFill/>
          </a:ln>
        </p:spPr>
        <p:txBody>
          <a:bodyPr lIns="91425" tIns="91425" rIns="91425" bIns="91425" anchor="ctr" anchorCtr="0"/>
          <a:lstStyle>
            <a:lvl1pPr marL="0" marR="0" lvl="0" indent="0" algn="ctr" rtl="0">
              <a:spcBef>
                <a:spcPts val="0"/>
              </a:spcBef>
              <a:buClr>
                <a:srgbClr val="FFFFFF"/>
              </a:buClr>
              <a:buFont typeface="Source Sans Pro"/>
              <a:buNone/>
              <a:defRPr sz="4000" b="0" i="0" u="none" strike="noStrike" cap="none">
                <a:solidFill>
                  <a:srgbClr val="FFFFFF"/>
                </a:solidFill>
                <a:latin typeface="Source Sans Pro"/>
                <a:ea typeface="Source Sans Pro"/>
                <a:cs typeface="Source Sans Pro"/>
                <a:sym typeface="Source Sans Pro"/>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cSld name="Title and Vertical Text">
    <p:spTree>
      <p:nvGrpSpPr>
        <p:cNvPr id="1" name="Shape 85"/>
        <p:cNvGrpSpPr/>
        <p:nvPr/>
      </p:nvGrpSpPr>
      <p:grpSpPr>
        <a:xfrm>
          <a:off x="0" y="0"/>
          <a:ext cx="0" cy="0"/>
          <a:chOff x="0" y="0"/>
          <a:chExt cx="0" cy="0"/>
        </a:xfrm>
      </p:grpSpPr>
      <p:sp>
        <p:nvSpPr>
          <p:cNvPr id="86" name="Shape 86"/>
          <p:cNvSpPr txBox="1">
            <a:spLocks noGrp="1"/>
          </p:cNvSpPr>
          <p:nvPr>
            <p:ph type="title"/>
          </p:nvPr>
        </p:nvSpPr>
        <p:spPr>
          <a:xfrm>
            <a:off x="914400" y="274637"/>
            <a:ext cx="7772400" cy="1143000"/>
          </a:xfrm>
          <a:prstGeom prst="rect">
            <a:avLst/>
          </a:prstGeom>
          <a:noFill/>
          <a:ln>
            <a:noFill/>
          </a:ln>
        </p:spPr>
        <p:txBody>
          <a:bodyPr lIns="91425" tIns="91425" rIns="91425" bIns="91425" anchor="b" anchorCtr="0"/>
          <a:lstStyle>
            <a:lvl1pPr marL="0" marR="0" lvl="0" indent="0" algn="l" rtl="0">
              <a:spcBef>
                <a:spcPts val="0"/>
              </a:spcBef>
              <a:buClr>
                <a:schemeClr val="dk2"/>
              </a:buClr>
              <a:buFont typeface="Source Sans Pro"/>
              <a:buNone/>
              <a:defRPr sz="4000" b="0" i="0" u="none" strike="noStrike" cap="none">
                <a:solidFill>
                  <a:schemeClr val="dk2"/>
                </a:solidFill>
                <a:latin typeface="Source Sans Pro"/>
                <a:ea typeface="Source Sans Pro"/>
                <a:cs typeface="Source Sans Pro"/>
                <a:sym typeface="Source Sans Pro"/>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87" name="Shape 87"/>
          <p:cNvSpPr txBox="1">
            <a:spLocks noGrp="1"/>
          </p:cNvSpPr>
          <p:nvPr>
            <p:ph type="body" idx="1"/>
          </p:nvPr>
        </p:nvSpPr>
        <p:spPr>
          <a:xfrm rot="5400000">
            <a:off x="2514599" y="-152399"/>
            <a:ext cx="4572000" cy="7772400"/>
          </a:xfrm>
          <a:prstGeom prst="rect">
            <a:avLst/>
          </a:prstGeom>
          <a:noFill/>
          <a:ln>
            <a:noFill/>
          </a:ln>
        </p:spPr>
        <p:txBody>
          <a:bodyPr lIns="91425" tIns="91425" rIns="91425" bIns="91425" anchor="t" anchorCtr="0"/>
          <a:lstStyle>
            <a:lvl1pPr marL="274320" marR="0" lvl="0" indent="-133985" algn="l" rtl="0">
              <a:spcBef>
                <a:spcPts val="580"/>
              </a:spcBef>
              <a:buClr>
                <a:schemeClr val="accent1"/>
              </a:buClr>
              <a:buSzPct val="85000"/>
              <a:buFont typeface="Noto Sans Symbols"/>
              <a:buChar char="●"/>
              <a:defRPr sz="2600" b="0" i="0" u="none" strike="noStrike" cap="none">
                <a:solidFill>
                  <a:schemeClr val="dk1"/>
                </a:solidFill>
                <a:latin typeface="Libre Baskerville"/>
                <a:ea typeface="Libre Baskerville"/>
                <a:cs typeface="Libre Baskerville"/>
                <a:sym typeface="Libre Baskerville"/>
              </a:defRPr>
            </a:lvl1pPr>
            <a:lvl2pPr marL="548640" marR="0" lvl="1" indent="-101600" algn="l" rtl="0">
              <a:spcBef>
                <a:spcPts val="370"/>
              </a:spcBef>
              <a:buClr>
                <a:schemeClr val="accent2"/>
              </a:buClr>
              <a:buSzPct val="85000"/>
              <a:buFont typeface="Noto Sans Symbols"/>
              <a:buChar char="●"/>
              <a:defRPr sz="2400" b="0" i="0" u="none" strike="noStrike" cap="none">
                <a:solidFill>
                  <a:schemeClr val="dk1"/>
                </a:solidFill>
                <a:latin typeface="Libre Baskerville"/>
                <a:ea typeface="Libre Baskerville"/>
                <a:cs typeface="Libre Baskerville"/>
                <a:sym typeface="Libre Baskerville"/>
              </a:defRPr>
            </a:lvl2pPr>
            <a:lvl3pPr marL="822960" marR="0" lvl="2" indent="-130810" algn="l" rtl="0">
              <a:spcBef>
                <a:spcPts val="370"/>
              </a:spcBef>
              <a:buClr>
                <a:srgbClr val="E6AFA9"/>
              </a:buClr>
              <a:buSzPct val="85000"/>
              <a:buFont typeface="Noto Sans Symbols"/>
              <a:buChar char="●"/>
              <a:defRPr sz="2000" b="0" i="0" u="none" strike="noStrike" cap="none">
                <a:solidFill>
                  <a:schemeClr val="dk1"/>
                </a:solidFill>
                <a:latin typeface="Libre Baskerville"/>
                <a:ea typeface="Libre Baskerville"/>
                <a:cs typeface="Libre Baskerville"/>
                <a:sym typeface="Libre Baskerville"/>
              </a:defRPr>
            </a:lvl3pPr>
            <a:lvl4pPr marL="1097280" marR="0" lvl="3" indent="-132080" algn="l" rtl="0">
              <a:spcBef>
                <a:spcPts val="370"/>
              </a:spcBef>
              <a:buClr>
                <a:schemeClr val="accent3"/>
              </a:buClr>
              <a:buSzPct val="80000"/>
              <a:buFont typeface="Noto Sans Symbols"/>
              <a:buChar char="●"/>
              <a:defRPr sz="2000" b="0" i="0" u="none" strike="noStrike" cap="none">
                <a:solidFill>
                  <a:schemeClr val="dk1"/>
                </a:solidFill>
                <a:latin typeface="Libre Baskerville"/>
                <a:ea typeface="Libre Baskerville"/>
                <a:cs typeface="Libre Baskerville"/>
                <a:sym typeface="Libre Baskerville"/>
              </a:defRPr>
            </a:lvl4pPr>
            <a:lvl5pPr marL="1371600" marR="0" lvl="4" indent="-101600" algn="l" rtl="0">
              <a:spcBef>
                <a:spcPts val="370"/>
              </a:spcBef>
              <a:buClr>
                <a:schemeClr val="accent3"/>
              </a:buClr>
              <a:buSzPct val="100000"/>
              <a:buFont typeface="Libre Baskerville"/>
              <a:buChar char="o"/>
              <a:defRPr sz="2000" b="0" i="0" u="none" strike="noStrike" cap="none">
                <a:solidFill>
                  <a:schemeClr val="dk1"/>
                </a:solidFill>
                <a:latin typeface="Libre Baskerville"/>
                <a:ea typeface="Libre Baskerville"/>
                <a:cs typeface="Libre Baskerville"/>
                <a:sym typeface="Libre Baskerville"/>
              </a:defRPr>
            </a:lvl5pPr>
            <a:lvl6pPr marL="1645920" marR="0" lvl="5" indent="-121920" algn="l" rtl="0">
              <a:spcBef>
                <a:spcPts val="370"/>
              </a:spcBef>
              <a:buClr>
                <a:schemeClr val="accent3"/>
              </a:buClr>
              <a:buSzPct val="100000"/>
              <a:buFont typeface="Libre Baskerville"/>
              <a:buChar char="•"/>
              <a:defRPr sz="1800" b="0" i="0" u="none" strike="noStrike" cap="none">
                <a:solidFill>
                  <a:schemeClr val="dk1"/>
                </a:solidFill>
                <a:latin typeface="Libre Baskerville"/>
                <a:ea typeface="Libre Baskerville"/>
                <a:cs typeface="Libre Baskerville"/>
                <a:sym typeface="Libre Baskerville"/>
              </a:defRPr>
            </a:lvl6pPr>
            <a:lvl7pPr marL="1920240" marR="0" lvl="6" indent="-116839" algn="l" rtl="0">
              <a:spcBef>
                <a:spcPts val="370"/>
              </a:spcBef>
              <a:buClr>
                <a:schemeClr val="accent2"/>
              </a:buClr>
              <a:buSzPct val="100000"/>
              <a:buFont typeface="Libre Baskerville"/>
              <a:buChar char="•"/>
              <a:defRPr sz="1800" b="0" i="0" u="none" strike="noStrike" cap="none">
                <a:solidFill>
                  <a:schemeClr val="dk1"/>
                </a:solidFill>
                <a:latin typeface="Libre Baskerville"/>
                <a:ea typeface="Libre Baskerville"/>
                <a:cs typeface="Libre Baskerville"/>
                <a:sym typeface="Libre Baskerville"/>
              </a:defRPr>
            </a:lvl7pPr>
            <a:lvl8pPr marL="2194560" marR="0" lvl="7" indent="-124460" algn="l" rtl="0">
              <a:spcBef>
                <a:spcPts val="370"/>
              </a:spcBef>
              <a:buClr>
                <a:srgbClr val="E6AFA9"/>
              </a:buClr>
              <a:buSzPct val="100000"/>
              <a:buFont typeface="Libre Baskerville"/>
              <a:buChar char="•"/>
              <a:defRPr sz="1800" b="0" i="0" u="none" strike="noStrike" cap="none">
                <a:solidFill>
                  <a:schemeClr val="dk1"/>
                </a:solidFill>
                <a:latin typeface="Libre Baskerville"/>
                <a:ea typeface="Libre Baskerville"/>
                <a:cs typeface="Libre Baskerville"/>
                <a:sym typeface="Libre Baskerville"/>
              </a:defRPr>
            </a:lvl8pPr>
            <a:lvl9pPr marL="2468880" marR="0" lvl="8" indent="-119379" algn="l" rtl="0">
              <a:spcBef>
                <a:spcPts val="370"/>
              </a:spcBef>
              <a:buClr>
                <a:srgbClr val="CAABA9"/>
              </a:buClr>
              <a:buSzPct val="100000"/>
              <a:buFont typeface="Libre Baskerville"/>
              <a:buChar char="•"/>
              <a:defRPr sz="1800" b="0" i="0" u="none" strike="noStrike" cap="none">
                <a:solidFill>
                  <a:schemeClr val="dk1"/>
                </a:solidFill>
                <a:latin typeface="Libre Baskerville"/>
                <a:ea typeface="Libre Baskerville"/>
                <a:cs typeface="Libre Baskerville"/>
                <a:sym typeface="Libre Baskerville"/>
              </a:defRPr>
            </a:lvl9pPr>
          </a:lstStyle>
          <a:p>
            <a:endParaRPr/>
          </a:p>
        </p:txBody>
      </p:sp>
      <p:sp>
        <p:nvSpPr>
          <p:cNvPr id="88" name="Shape 88"/>
          <p:cNvSpPr txBox="1">
            <a:spLocks noGrp="1"/>
          </p:cNvSpPr>
          <p:nvPr>
            <p:ph type="dt" idx="10"/>
          </p:nvPr>
        </p:nvSpPr>
        <p:spPr>
          <a:xfrm>
            <a:off x="6172200" y="6191250"/>
            <a:ext cx="2476500" cy="476249"/>
          </a:xfrm>
          <a:prstGeom prst="rect">
            <a:avLst/>
          </a:prstGeom>
          <a:noFill/>
          <a:ln>
            <a:noFill/>
          </a:ln>
        </p:spPr>
        <p:txBody>
          <a:bodyPr lIns="91425" tIns="91425" rIns="91425" bIns="91425" anchor="ctr" anchorCtr="0"/>
          <a:lstStyle>
            <a:lvl1pPr marL="0" marR="0" lvl="0" indent="0" algn="r" rtl="0">
              <a:spcBef>
                <a:spcPts val="0"/>
              </a:spcBef>
              <a:buNone/>
              <a:defRPr sz="1400" b="0" i="0" u="none" strike="noStrike" cap="none">
                <a:solidFill>
                  <a:schemeClr val="dk2"/>
                </a:solidFill>
                <a:latin typeface="Libre Baskerville"/>
                <a:ea typeface="Libre Baskerville"/>
                <a:cs typeface="Libre Baskerville"/>
                <a:sym typeface="Libre Baskerville"/>
              </a:defRPr>
            </a:lvl1pPr>
            <a:lvl2pPr marL="457200" marR="0" lvl="1" indent="0" algn="l" rtl="0">
              <a:spcBef>
                <a:spcPts val="0"/>
              </a:spcBef>
              <a:buNone/>
              <a:defRPr sz="1800" b="0" i="0" u="none" strike="noStrike" cap="none">
                <a:solidFill>
                  <a:schemeClr val="dk1"/>
                </a:solidFill>
                <a:latin typeface="Libre Baskerville"/>
                <a:ea typeface="Libre Baskerville"/>
                <a:cs typeface="Libre Baskerville"/>
                <a:sym typeface="Libre Baskerville"/>
              </a:defRPr>
            </a:lvl2pPr>
            <a:lvl3pPr marL="914400" marR="0" lvl="2" indent="0" algn="l" rtl="0">
              <a:spcBef>
                <a:spcPts val="0"/>
              </a:spcBef>
              <a:buNone/>
              <a:defRPr sz="1800" b="0" i="0" u="none" strike="noStrike" cap="none">
                <a:solidFill>
                  <a:schemeClr val="dk1"/>
                </a:solidFill>
                <a:latin typeface="Libre Baskerville"/>
                <a:ea typeface="Libre Baskerville"/>
                <a:cs typeface="Libre Baskerville"/>
                <a:sym typeface="Libre Baskerville"/>
              </a:defRPr>
            </a:lvl3pPr>
            <a:lvl4pPr marL="1371600" marR="0" lvl="3" indent="0" algn="l" rtl="0">
              <a:spcBef>
                <a:spcPts val="0"/>
              </a:spcBef>
              <a:buNone/>
              <a:defRPr sz="1800" b="0" i="0" u="none" strike="noStrike" cap="none">
                <a:solidFill>
                  <a:schemeClr val="dk1"/>
                </a:solidFill>
                <a:latin typeface="Libre Baskerville"/>
                <a:ea typeface="Libre Baskerville"/>
                <a:cs typeface="Libre Baskerville"/>
                <a:sym typeface="Libre Baskerville"/>
              </a:defRPr>
            </a:lvl4pPr>
            <a:lvl5pPr marL="1828800" marR="0" lvl="4" indent="0" algn="l" rtl="0">
              <a:spcBef>
                <a:spcPts val="0"/>
              </a:spcBef>
              <a:buNone/>
              <a:defRPr sz="1800" b="0" i="0" u="none" strike="noStrike" cap="none">
                <a:solidFill>
                  <a:schemeClr val="dk1"/>
                </a:solidFill>
                <a:latin typeface="Libre Baskerville"/>
                <a:ea typeface="Libre Baskerville"/>
                <a:cs typeface="Libre Baskerville"/>
                <a:sym typeface="Libre Baskerville"/>
              </a:defRPr>
            </a:lvl5pPr>
            <a:lvl6pPr marL="2286000" marR="0" lvl="5" indent="0" algn="l" rtl="0">
              <a:spcBef>
                <a:spcPts val="0"/>
              </a:spcBef>
              <a:buNone/>
              <a:defRPr sz="1800" b="0" i="0" u="none" strike="noStrike" cap="none">
                <a:solidFill>
                  <a:schemeClr val="dk1"/>
                </a:solidFill>
                <a:latin typeface="Libre Baskerville"/>
                <a:ea typeface="Libre Baskerville"/>
                <a:cs typeface="Libre Baskerville"/>
                <a:sym typeface="Libre Baskerville"/>
              </a:defRPr>
            </a:lvl6pPr>
            <a:lvl7pPr marL="2743200" marR="0" lvl="6" indent="0" algn="l" rtl="0">
              <a:spcBef>
                <a:spcPts val="0"/>
              </a:spcBef>
              <a:buNone/>
              <a:defRPr sz="1800" b="0" i="0" u="none" strike="noStrike" cap="none">
                <a:solidFill>
                  <a:schemeClr val="dk1"/>
                </a:solidFill>
                <a:latin typeface="Libre Baskerville"/>
                <a:ea typeface="Libre Baskerville"/>
                <a:cs typeface="Libre Baskerville"/>
                <a:sym typeface="Libre Baskerville"/>
              </a:defRPr>
            </a:lvl7pPr>
            <a:lvl8pPr marL="3200400" marR="0" lvl="7" indent="0" algn="l" rtl="0">
              <a:spcBef>
                <a:spcPts val="0"/>
              </a:spcBef>
              <a:buNone/>
              <a:defRPr sz="1800" b="0" i="0" u="none" strike="noStrike" cap="none">
                <a:solidFill>
                  <a:schemeClr val="dk1"/>
                </a:solidFill>
                <a:latin typeface="Libre Baskerville"/>
                <a:ea typeface="Libre Baskerville"/>
                <a:cs typeface="Libre Baskerville"/>
                <a:sym typeface="Libre Baskerville"/>
              </a:defRPr>
            </a:lvl8pPr>
            <a:lvl9pPr marL="3657600" marR="0" lvl="8" indent="0" algn="l" rtl="0">
              <a:spcBef>
                <a:spcPts val="0"/>
              </a:spcBef>
              <a:buNone/>
              <a:defRPr sz="1800" b="0" i="0" u="none" strike="noStrike" cap="none">
                <a:solidFill>
                  <a:schemeClr val="dk1"/>
                </a:solidFill>
                <a:latin typeface="Libre Baskerville"/>
                <a:ea typeface="Libre Baskerville"/>
                <a:cs typeface="Libre Baskerville"/>
                <a:sym typeface="Libre Baskerville"/>
              </a:defRPr>
            </a:lvl9pPr>
          </a:lstStyle>
          <a:p>
            <a:endParaRPr/>
          </a:p>
        </p:txBody>
      </p:sp>
      <p:sp>
        <p:nvSpPr>
          <p:cNvPr id="89" name="Shape 89"/>
          <p:cNvSpPr txBox="1">
            <a:spLocks noGrp="1"/>
          </p:cNvSpPr>
          <p:nvPr>
            <p:ph type="ftr" idx="11"/>
          </p:nvPr>
        </p:nvSpPr>
        <p:spPr>
          <a:xfrm>
            <a:off x="914400" y="6172200"/>
            <a:ext cx="3962399" cy="457200"/>
          </a:xfrm>
          <a:prstGeom prst="rect">
            <a:avLst/>
          </a:prstGeom>
          <a:noFill/>
          <a:ln>
            <a:noFill/>
          </a:ln>
        </p:spPr>
        <p:txBody>
          <a:bodyPr lIns="91425" tIns="91425" rIns="91425" bIns="91425" anchor="ctr" anchorCtr="0"/>
          <a:lstStyle>
            <a:lvl1pPr marL="0" marR="0" lvl="0" indent="0" algn="l" rtl="0">
              <a:spcBef>
                <a:spcPts val="0"/>
              </a:spcBef>
              <a:buNone/>
              <a:defRPr sz="1400" b="0" i="0" u="none" strike="noStrike" cap="none">
                <a:solidFill>
                  <a:schemeClr val="dk2"/>
                </a:solidFill>
                <a:latin typeface="Libre Baskerville"/>
                <a:ea typeface="Libre Baskerville"/>
                <a:cs typeface="Libre Baskerville"/>
                <a:sym typeface="Libre Baskerville"/>
              </a:defRPr>
            </a:lvl1pPr>
            <a:lvl2pPr marL="457200" marR="0" lvl="1" indent="0" algn="l" rtl="0">
              <a:spcBef>
                <a:spcPts val="0"/>
              </a:spcBef>
              <a:buNone/>
              <a:defRPr sz="1800" b="0" i="0" u="none" strike="noStrike" cap="none">
                <a:solidFill>
                  <a:schemeClr val="dk1"/>
                </a:solidFill>
                <a:latin typeface="Libre Baskerville"/>
                <a:ea typeface="Libre Baskerville"/>
                <a:cs typeface="Libre Baskerville"/>
                <a:sym typeface="Libre Baskerville"/>
              </a:defRPr>
            </a:lvl2pPr>
            <a:lvl3pPr marL="914400" marR="0" lvl="2" indent="0" algn="l" rtl="0">
              <a:spcBef>
                <a:spcPts val="0"/>
              </a:spcBef>
              <a:buNone/>
              <a:defRPr sz="1800" b="0" i="0" u="none" strike="noStrike" cap="none">
                <a:solidFill>
                  <a:schemeClr val="dk1"/>
                </a:solidFill>
                <a:latin typeface="Libre Baskerville"/>
                <a:ea typeface="Libre Baskerville"/>
                <a:cs typeface="Libre Baskerville"/>
                <a:sym typeface="Libre Baskerville"/>
              </a:defRPr>
            </a:lvl3pPr>
            <a:lvl4pPr marL="1371600" marR="0" lvl="3" indent="0" algn="l" rtl="0">
              <a:spcBef>
                <a:spcPts val="0"/>
              </a:spcBef>
              <a:buNone/>
              <a:defRPr sz="1800" b="0" i="0" u="none" strike="noStrike" cap="none">
                <a:solidFill>
                  <a:schemeClr val="dk1"/>
                </a:solidFill>
                <a:latin typeface="Libre Baskerville"/>
                <a:ea typeface="Libre Baskerville"/>
                <a:cs typeface="Libre Baskerville"/>
                <a:sym typeface="Libre Baskerville"/>
              </a:defRPr>
            </a:lvl4pPr>
            <a:lvl5pPr marL="1828800" marR="0" lvl="4" indent="0" algn="l" rtl="0">
              <a:spcBef>
                <a:spcPts val="0"/>
              </a:spcBef>
              <a:buNone/>
              <a:defRPr sz="1800" b="0" i="0" u="none" strike="noStrike" cap="none">
                <a:solidFill>
                  <a:schemeClr val="dk1"/>
                </a:solidFill>
                <a:latin typeface="Libre Baskerville"/>
                <a:ea typeface="Libre Baskerville"/>
                <a:cs typeface="Libre Baskerville"/>
                <a:sym typeface="Libre Baskerville"/>
              </a:defRPr>
            </a:lvl5pPr>
            <a:lvl6pPr marL="2286000" marR="0" lvl="5" indent="0" algn="l" rtl="0">
              <a:spcBef>
                <a:spcPts val="0"/>
              </a:spcBef>
              <a:buNone/>
              <a:defRPr sz="1800" b="0" i="0" u="none" strike="noStrike" cap="none">
                <a:solidFill>
                  <a:schemeClr val="dk1"/>
                </a:solidFill>
                <a:latin typeface="Libre Baskerville"/>
                <a:ea typeface="Libre Baskerville"/>
                <a:cs typeface="Libre Baskerville"/>
                <a:sym typeface="Libre Baskerville"/>
              </a:defRPr>
            </a:lvl6pPr>
            <a:lvl7pPr marL="2743200" marR="0" lvl="6" indent="0" algn="l" rtl="0">
              <a:spcBef>
                <a:spcPts val="0"/>
              </a:spcBef>
              <a:buNone/>
              <a:defRPr sz="1800" b="0" i="0" u="none" strike="noStrike" cap="none">
                <a:solidFill>
                  <a:schemeClr val="dk1"/>
                </a:solidFill>
                <a:latin typeface="Libre Baskerville"/>
                <a:ea typeface="Libre Baskerville"/>
                <a:cs typeface="Libre Baskerville"/>
                <a:sym typeface="Libre Baskerville"/>
              </a:defRPr>
            </a:lvl7pPr>
            <a:lvl8pPr marL="3200400" marR="0" lvl="7" indent="0" algn="l" rtl="0">
              <a:spcBef>
                <a:spcPts val="0"/>
              </a:spcBef>
              <a:buNone/>
              <a:defRPr sz="1800" b="0" i="0" u="none" strike="noStrike" cap="none">
                <a:solidFill>
                  <a:schemeClr val="dk1"/>
                </a:solidFill>
                <a:latin typeface="Libre Baskerville"/>
                <a:ea typeface="Libre Baskerville"/>
                <a:cs typeface="Libre Baskerville"/>
                <a:sym typeface="Libre Baskerville"/>
              </a:defRPr>
            </a:lvl8pPr>
            <a:lvl9pPr marL="3657600" marR="0" lvl="8" indent="0" algn="l" rtl="0">
              <a:spcBef>
                <a:spcPts val="0"/>
              </a:spcBef>
              <a:buNone/>
              <a:defRPr sz="1800" b="0" i="0" u="none" strike="noStrike" cap="none">
                <a:solidFill>
                  <a:schemeClr val="dk1"/>
                </a:solidFill>
                <a:latin typeface="Libre Baskerville"/>
                <a:ea typeface="Libre Baskerville"/>
                <a:cs typeface="Libre Baskerville"/>
                <a:sym typeface="Libre Baskerville"/>
              </a:defRPr>
            </a:lvl9pPr>
          </a:lstStyle>
          <a:p>
            <a:endParaRPr/>
          </a:p>
        </p:txBody>
      </p:sp>
      <p:sp>
        <p:nvSpPr>
          <p:cNvPr id="90" name="Shape 90"/>
          <p:cNvSpPr>
            <a:spLocks noGrp="1"/>
          </p:cNvSpPr>
          <p:nvPr>
            <p:ph type="sldNum" idx="12"/>
          </p:nvPr>
        </p:nvSpPr>
        <p:spPr>
          <a:xfrm>
            <a:off x="146304" y="6210300"/>
            <a:ext cx="457200" cy="457200"/>
          </a:xfrm>
          <a:prstGeom prst="ellipse">
            <a:avLst/>
          </a:prstGeom>
          <a:solidFill>
            <a:schemeClr val="accent1"/>
          </a:solidFill>
          <a:ln>
            <a:noFill/>
          </a:ln>
        </p:spPr>
        <p:txBody>
          <a:bodyPr lIns="0" tIns="0" rIns="0" bIns="0" anchor="ctr" anchorCtr="1">
            <a:noAutofit/>
          </a:bodyPr>
          <a:lstStyle/>
          <a:p>
            <a:pPr marL="0" marR="0" lvl="0" indent="0" algn="ctr" rtl="0">
              <a:spcBef>
                <a:spcPts val="0"/>
              </a:spcBef>
              <a:buSzPct val="25000"/>
              <a:buNone/>
            </a:pPr>
            <a:fld id="{00000000-1234-1234-1234-123412341234}" type="slidenum">
              <a:rPr lang="en-US" sz="1400" b="0" i="0" u="none" strike="noStrike" cap="none">
                <a:solidFill>
                  <a:srgbClr val="FFFFFF"/>
                </a:solidFill>
                <a:latin typeface="Source Sans Pro"/>
                <a:ea typeface="Source Sans Pro"/>
                <a:cs typeface="Source Sans Pro"/>
                <a:sym typeface="Source Sans Pro"/>
              </a:rPr>
              <a:t>‹#›</a:t>
            </a:fld>
            <a:endParaRPr lang="en-US" sz="1400" b="0" i="0" u="none" strike="noStrike" cap="none">
              <a:solidFill>
                <a:srgbClr val="FFFFFF"/>
              </a:solidFill>
              <a:latin typeface="Source Sans Pro"/>
              <a:ea typeface="Source Sans Pro"/>
              <a:cs typeface="Source Sans Pro"/>
              <a:sym typeface="Source Sans Pro"/>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cSld name="Vertical Title and Text">
    <p:spTree>
      <p:nvGrpSpPr>
        <p:cNvPr id="1" name="Shape 91"/>
        <p:cNvGrpSpPr/>
        <p:nvPr/>
      </p:nvGrpSpPr>
      <p:grpSpPr>
        <a:xfrm>
          <a:off x="0" y="0"/>
          <a:ext cx="0" cy="0"/>
          <a:chOff x="0" y="0"/>
          <a:chExt cx="0" cy="0"/>
        </a:xfrm>
      </p:grpSpPr>
      <p:sp>
        <p:nvSpPr>
          <p:cNvPr id="92" name="Shape 92"/>
          <p:cNvSpPr txBox="1">
            <a:spLocks noGrp="1"/>
          </p:cNvSpPr>
          <p:nvPr>
            <p:ph type="title"/>
          </p:nvPr>
        </p:nvSpPr>
        <p:spPr>
          <a:xfrm rot="5400000">
            <a:off x="4709477" y="2194563"/>
            <a:ext cx="5851525" cy="2011680"/>
          </a:xfrm>
          <a:prstGeom prst="rect">
            <a:avLst/>
          </a:prstGeom>
          <a:noFill/>
          <a:ln>
            <a:noFill/>
          </a:ln>
        </p:spPr>
        <p:txBody>
          <a:bodyPr lIns="91425" tIns="91425" rIns="91425" bIns="91425" anchor="b" anchorCtr="0"/>
          <a:lstStyle>
            <a:lvl1pPr marL="0" marR="0" lvl="0" indent="0" algn="l" rtl="0">
              <a:spcBef>
                <a:spcPts val="0"/>
              </a:spcBef>
              <a:buClr>
                <a:schemeClr val="dk2"/>
              </a:buClr>
              <a:buFont typeface="Source Sans Pro"/>
              <a:buNone/>
              <a:defRPr sz="4000" b="0" i="0" u="none" strike="noStrike" cap="none">
                <a:solidFill>
                  <a:schemeClr val="dk2"/>
                </a:solidFill>
                <a:latin typeface="Source Sans Pro"/>
                <a:ea typeface="Source Sans Pro"/>
                <a:cs typeface="Source Sans Pro"/>
                <a:sym typeface="Source Sans Pro"/>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93" name="Shape 93"/>
          <p:cNvSpPr txBox="1">
            <a:spLocks noGrp="1"/>
          </p:cNvSpPr>
          <p:nvPr>
            <p:ph type="body" idx="1"/>
          </p:nvPr>
        </p:nvSpPr>
        <p:spPr>
          <a:xfrm rot="5400000">
            <a:off x="769937" y="419102"/>
            <a:ext cx="5851525" cy="5562600"/>
          </a:xfrm>
          <a:prstGeom prst="rect">
            <a:avLst/>
          </a:prstGeom>
          <a:noFill/>
          <a:ln>
            <a:noFill/>
          </a:ln>
        </p:spPr>
        <p:txBody>
          <a:bodyPr lIns="91425" tIns="91425" rIns="91425" bIns="91425" anchor="t" anchorCtr="0"/>
          <a:lstStyle>
            <a:lvl1pPr marL="274320" marR="0" lvl="0" indent="-133985" algn="l" rtl="0">
              <a:spcBef>
                <a:spcPts val="580"/>
              </a:spcBef>
              <a:buClr>
                <a:schemeClr val="accent1"/>
              </a:buClr>
              <a:buSzPct val="85000"/>
              <a:buFont typeface="Noto Sans Symbols"/>
              <a:buChar char="●"/>
              <a:defRPr sz="2600" b="0" i="0" u="none" strike="noStrike" cap="none">
                <a:solidFill>
                  <a:schemeClr val="dk1"/>
                </a:solidFill>
                <a:latin typeface="Libre Baskerville"/>
                <a:ea typeface="Libre Baskerville"/>
                <a:cs typeface="Libre Baskerville"/>
                <a:sym typeface="Libre Baskerville"/>
              </a:defRPr>
            </a:lvl1pPr>
            <a:lvl2pPr marL="548640" marR="0" lvl="1" indent="-101600" algn="l" rtl="0">
              <a:spcBef>
                <a:spcPts val="370"/>
              </a:spcBef>
              <a:buClr>
                <a:schemeClr val="accent2"/>
              </a:buClr>
              <a:buSzPct val="85000"/>
              <a:buFont typeface="Noto Sans Symbols"/>
              <a:buChar char="●"/>
              <a:defRPr sz="2400" b="0" i="0" u="none" strike="noStrike" cap="none">
                <a:solidFill>
                  <a:schemeClr val="dk1"/>
                </a:solidFill>
                <a:latin typeface="Libre Baskerville"/>
                <a:ea typeface="Libre Baskerville"/>
                <a:cs typeface="Libre Baskerville"/>
                <a:sym typeface="Libre Baskerville"/>
              </a:defRPr>
            </a:lvl2pPr>
            <a:lvl3pPr marL="822960" marR="0" lvl="2" indent="-130810" algn="l" rtl="0">
              <a:spcBef>
                <a:spcPts val="370"/>
              </a:spcBef>
              <a:buClr>
                <a:srgbClr val="E6AFA9"/>
              </a:buClr>
              <a:buSzPct val="85000"/>
              <a:buFont typeface="Noto Sans Symbols"/>
              <a:buChar char="●"/>
              <a:defRPr sz="2000" b="0" i="0" u="none" strike="noStrike" cap="none">
                <a:solidFill>
                  <a:schemeClr val="dk1"/>
                </a:solidFill>
                <a:latin typeface="Libre Baskerville"/>
                <a:ea typeface="Libre Baskerville"/>
                <a:cs typeface="Libre Baskerville"/>
                <a:sym typeface="Libre Baskerville"/>
              </a:defRPr>
            </a:lvl3pPr>
            <a:lvl4pPr marL="1097280" marR="0" lvl="3" indent="-132080" algn="l" rtl="0">
              <a:spcBef>
                <a:spcPts val="370"/>
              </a:spcBef>
              <a:buClr>
                <a:schemeClr val="accent3"/>
              </a:buClr>
              <a:buSzPct val="80000"/>
              <a:buFont typeface="Noto Sans Symbols"/>
              <a:buChar char="●"/>
              <a:defRPr sz="2000" b="0" i="0" u="none" strike="noStrike" cap="none">
                <a:solidFill>
                  <a:schemeClr val="dk1"/>
                </a:solidFill>
                <a:latin typeface="Libre Baskerville"/>
                <a:ea typeface="Libre Baskerville"/>
                <a:cs typeface="Libre Baskerville"/>
                <a:sym typeface="Libre Baskerville"/>
              </a:defRPr>
            </a:lvl4pPr>
            <a:lvl5pPr marL="1371600" marR="0" lvl="4" indent="-101600" algn="l" rtl="0">
              <a:spcBef>
                <a:spcPts val="370"/>
              </a:spcBef>
              <a:buClr>
                <a:schemeClr val="accent3"/>
              </a:buClr>
              <a:buSzPct val="100000"/>
              <a:buFont typeface="Libre Baskerville"/>
              <a:buChar char="o"/>
              <a:defRPr sz="2000" b="0" i="0" u="none" strike="noStrike" cap="none">
                <a:solidFill>
                  <a:schemeClr val="dk1"/>
                </a:solidFill>
                <a:latin typeface="Libre Baskerville"/>
                <a:ea typeface="Libre Baskerville"/>
                <a:cs typeface="Libre Baskerville"/>
                <a:sym typeface="Libre Baskerville"/>
              </a:defRPr>
            </a:lvl5pPr>
            <a:lvl6pPr marL="1645920" marR="0" lvl="5" indent="-121920" algn="l" rtl="0">
              <a:spcBef>
                <a:spcPts val="370"/>
              </a:spcBef>
              <a:buClr>
                <a:schemeClr val="accent3"/>
              </a:buClr>
              <a:buSzPct val="100000"/>
              <a:buFont typeface="Libre Baskerville"/>
              <a:buChar char="•"/>
              <a:defRPr sz="1800" b="0" i="0" u="none" strike="noStrike" cap="none">
                <a:solidFill>
                  <a:schemeClr val="dk1"/>
                </a:solidFill>
                <a:latin typeface="Libre Baskerville"/>
                <a:ea typeface="Libre Baskerville"/>
                <a:cs typeface="Libre Baskerville"/>
                <a:sym typeface="Libre Baskerville"/>
              </a:defRPr>
            </a:lvl6pPr>
            <a:lvl7pPr marL="1920240" marR="0" lvl="6" indent="-116839" algn="l" rtl="0">
              <a:spcBef>
                <a:spcPts val="370"/>
              </a:spcBef>
              <a:buClr>
                <a:schemeClr val="accent2"/>
              </a:buClr>
              <a:buSzPct val="100000"/>
              <a:buFont typeface="Libre Baskerville"/>
              <a:buChar char="•"/>
              <a:defRPr sz="1800" b="0" i="0" u="none" strike="noStrike" cap="none">
                <a:solidFill>
                  <a:schemeClr val="dk1"/>
                </a:solidFill>
                <a:latin typeface="Libre Baskerville"/>
                <a:ea typeface="Libre Baskerville"/>
                <a:cs typeface="Libre Baskerville"/>
                <a:sym typeface="Libre Baskerville"/>
              </a:defRPr>
            </a:lvl7pPr>
            <a:lvl8pPr marL="2194560" marR="0" lvl="7" indent="-124460" algn="l" rtl="0">
              <a:spcBef>
                <a:spcPts val="370"/>
              </a:spcBef>
              <a:buClr>
                <a:srgbClr val="E6AFA9"/>
              </a:buClr>
              <a:buSzPct val="100000"/>
              <a:buFont typeface="Libre Baskerville"/>
              <a:buChar char="•"/>
              <a:defRPr sz="1800" b="0" i="0" u="none" strike="noStrike" cap="none">
                <a:solidFill>
                  <a:schemeClr val="dk1"/>
                </a:solidFill>
                <a:latin typeface="Libre Baskerville"/>
                <a:ea typeface="Libre Baskerville"/>
                <a:cs typeface="Libre Baskerville"/>
                <a:sym typeface="Libre Baskerville"/>
              </a:defRPr>
            </a:lvl8pPr>
            <a:lvl9pPr marL="2468880" marR="0" lvl="8" indent="-119379" algn="l" rtl="0">
              <a:spcBef>
                <a:spcPts val="370"/>
              </a:spcBef>
              <a:buClr>
                <a:srgbClr val="CAABA9"/>
              </a:buClr>
              <a:buSzPct val="100000"/>
              <a:buFont typeface="Libre Baskerville"/>
              <a:buChar char="•"/>
              <a:defRPr sz="1800" b="0" i="0" u="none" strike="noStrike" cap="none">
                <a:solidFill>
                  <a:schemeClr val="dk1"/>
                </a:solidFill>
                <a:latin typeface="Libre Baskerville"/>
                <a:ea typeface="Libre Baskerville"/>
                <a:cs typeface="Libre Baskerville"/>
                <a:sym typeface="Libre Baskerville"/>
              </a:defRPr>
            </a:lvl9pPr>
          </a:lstStyle>
          <a:p>
            <a:endParaRPr/>
          </a:p>
        </p:txBody>
      </p:sp>
      <p:sp>
        <p:nvSpPr>
          <p:cNvPr id="94" name="Shape 94"/>
          <p:cNvSpPr txBox="1">
            <a:spLocks noGrp="1"/>
          </p:cNvSpPr>
          <p:nvPr>
            <p:ph type="dt" idx="10"/>
          </p:nvPr>
        </p:nvSpPr>
        <p:spPr>
          <a:xfrm>
            <a:off x="6172200" y="6191250"/>
            <a:ext cx="2476500" cy="476249"/>
          </a:xfrm>
          <a:prstGeom prst="rect">
            <a:avLst/>
          </a:prstGeom>
          <a:noFill/>
          <a:ln>
            <a:noFill/>
          </a:ln>
        </p:spPr>
        <p:txBody>
          <a:bodyPr lIns="91425" tIns="91425" rIns="91425" bIns="91425" anchor="ctr" anchorCtr="0"/>
          <a:lstStyle>
            <a:lvl1pPr marL="0" marR="0" lvl="0" indent="0" algn="r" rtl="0">
              <a:spcBef>
                <a:spcPts val="0"/>
              </a:spcBef>
              <a:buNone/>
              <a:defRPr sz="1400" b="0" i="0" u="none" strike="noStrike" cap="none">
                <a:solidFill>
                  <a:schemeClr val="dk2"/>
                </a:solidFill>
                <a:latin typeface="Libre Baskerville"/>
                <a:ea typeface="Libre Baskerville"/>
                <a:cs typeface="Libre Baskerville"/>
                <a:sym typeface="Libre Baskerville"/>
              </a:defRPr>
            </a:lvl1pPr>
            <a:lvl2pPr marL="457200" marR="0" lvl="1" indent="0" algn="l" rtl="0">
              <a:spcBef>
                <a:spcPts val="0"/>
              </a:spcBef>
              <a:buNone/>
              <a:defRPr sz="1800" b="0" i="0" u="none" strike="noStrike" cap="none">
                <a:solidFill>
                  <a:schemeClr val="dk1"/>
                </a:solidFill>
                <a:latin typeface="Libre Baskerville"/>
                <a:ea typeface="Libre Baskerville"/>
                <a:cs typeface="Libre Baskerville"/>
                <a:sym typeface="Libre Baskerville"/>
              </a:defRPr>
            </a:lvl2pPr>
            <a:lvl3pPr marL="914400" marR="0" lvl="2" indent="0" algn="l" rtl="0">
              <a:spcBef>
                <a:spcPts val="0"/>
              </a:spcBef>
              <a:buNone/>
              <a:defRPr sz="1800" b="0" i="0" u="none" strike="noStrike" cap="none">
                <a:solidFill>
                  <a:schemeClr val="dk1"/>
                </a:solidFill>
                <a:latin typeface="Libre Baskerville"/>
                <a:ea typeface="Libre Baskerville"/>
                <a:cs typeface="Libre Baskerville"/>
                <a:sym typeface="Libre Baskerville"/>
              </a:defRPr>
            </a:lvl3pPr>
            <a:lvl4pPr marL="1371600" marR="0" lvl="3" indent="0" algn="l" rtl="0">
              <a:spcBef>
                <a:spcPts val="0"/>
              </a:spcBef>
              <a:buNone/>
              <a:defRPr sz="1800" b="0" i="0" u="none" strike="noStrike" cap="none">
                <a:solidFill>
                  <a:schemeClr val="dk1"/>
                </a:solidFill>
                <a:latin typeface="Libre Baskerville"/>
                <a:ea typeface="Libre Baskerville"/>
                <a:cs typeface="Libre Baskerville"/>
                <a:sym typeface="Libre Baskerville"/>
              </a:defRPr>
            </a:lvl4pPr>
            <a:lvl5pPr marL="1828800" marR="0" lvl="4" indent="0" algn="l" rtl="0">
              <a:spcBef>
                <a:spcPts val="0"/>
              </a:spcBef>
              <a:buNone/>
              <a:defRPr sz="1800" b="0" i="0" u="none" strike="noStrike" cap="none">
                <a:solidFill>
                  <a:schemeClr val="dk1"/>
                </a:solidFill>
                <a:latin typeface="Libre Baskerville"/>
                <a:ea typeface="Libre Baskerville"/>
                <a:cs typeface="Libre Baskerville"/>
                <a:sym typeface="Libre Baskerville"/>
              </a:defRPr>
            </a:lvl5pPr>
            <a:lvl6pPr marL="2286000" marR="0" lvl="5" indent="0" algn="l" rtl="0">
              <a:spcBef>
                <a:spcPts val="0"/>
              </a:spcBef>
              <a:buNone/>
              <a:defRPr sz="1800" b="0" i="0" u="none" strike="noStrike" cap="none">
                <a:solidFill>
                  <a:schemeClr val="dk1"/>
                </a:solidFill>
                <a:latin typeface="Libre Baskerville"/>
                <a:ea typeface="Libre Baskerville"/>
                <a:cs typeface="Libre Baskerville"/>
                <a:sym typeface="Libre Baskerville"/>
              </a:defRPr>
            </a:lvl6pPr>
            <a:lvl7pPr marL="2743200" marR="0" lvl="6" indent="0" algn="l" rtl="0">
              <a:spcBef>
                <a:spcPts val="0"/>
              </a:spcBef>
              <a:buNone/>
              <a:defRPr sz="1800" b="0" i="0" u="none" strike="noStrike" cap="none">
                <a:solidFill>
                  <a:schemeClr val="dk1"/>
                </a:solidFill>
                <a:latin typeface="Libre Baskerville"/>
                <a:ea typeface="Libre Baskerville"/>
                <a:cs typeface="Libre Baskerville"/>
                <a:sym typeface="Libre Baskerville"/>
              </a:defRPr>
            </a:lvl7pPr>
            <a:lvl8pPr marL="3200400" marR="0" lvl="7" indent="0" algn="l" rtl="0">
              <a:spcBef>
                <a:spcPts val="0"/>
              </a:spcBef>
              <a:buNone/>
              <a:defRPr sz="1800" b="0" i="0" u="none" strike="noStrike" cap="none">
                <a:solidFill>
                  <a:schemeClr val="dk1"/>
                </a:solidFill>
                <a:latin typeface="Libre Baskerville"/>
                <a:ea typeface="Libre Baskerville"/>
                <a:cs typeface="Libre Baskerville"/>
                <a:sym typeface="Libre Baskerville"/>
              </a:defRPr>
            </a:lvl8pPr>
            <a:lvl9pPr marL="3657600" marR="0" lvl="8" indent="0" algn="l" rtl="0">
              <a:spcBef>
                <a:spcPts val="0"/>
              </a:spcBef>
              <a:buNone/>
              <a:defRPr sz="1800" b="0" i="0" u="none" strike="noStrike" cap="none">
                <a:solidFill>
                  <a:schemeClr val="dk1"/>
                </a:solidFill>
                <a:latin typeface="Libre Baskerville"/>
                <a:ea typeface="Libre Baskerville"/>
                <a:cs typeface="Libre Baskerville"/>
                <a:sym typeface="Libre Baskerville"/>
              </a:defRPr>
            </a:lvl9pPr>
          </a:lstStyle>
          <a:p>
            <a:endParaRPr/>
          </a:p>
        </p:txBody>
      </p:sp>
      <p:sp>
        <p:nvSpPr>
          <p:cNvPr id="95" name="Shape 95"/>
          <p:cNvSpPr txBox="1">
            <a:spLocks noGrp="1"/>
          </p:cNvSpPr>
          <p:nvPr>
            <p:ph type="ftr" idx="11"/>
          </p:nvPr>
        </p:nvSpPr>
        <p:spPr>
          <a:xfrm>
            <a:off x="914400" y="6172200"/>
            <a:ext cx="3962399" cy="457200"/>
          </a:xfrm>
          <a:prstGeom prst="rect">
            <a:avLst/>
          </a:prstGeom>
          <a:noFill/>
          <a:ln>
            <a:noFill/>
          </a:ln>
        </p:spPr>
        <p:txBody>
          <a:bodyPr lIns="91425" tIns="91425" rIns="91425" bIns="91425" anchor="ctr" anchorCtr="0"/>
          <a:lstStyle>
            <a:lvl1pPr marL="0" marR="0" lvl="0" indent="0" algn="l" rtl="0">
              <a:spcBef>
                <a:spcPts val="0"/>
              </a:spcBef>
              <a:buNone/>
              <a:defRPr sz="1400" b="0" i="0" u="none" strike="noStrike" cap="none">
                <a:solidFill>
                  <a:schemeClr val="dk2"/>
                </a:solidFill>
                <a:latin typeface="Libre Baskerville"/>
                <a:ea typeface="Libre Baskerville"/>
                <a:cs typeface="Libre Baskerville"/>
                <a:sym typeface="Libre Baskerville"/>
              </a:defRPr>
            </a:lvl1pPr>
            <a:lvl2pPr marL="457200" marR="0" lvl="1" indent="0" algn="l" rtl="0">
              <a:spcBef>
                <a:spcPts val="0"/>
              </a:spcBef>
              <a:buNone/>
              <a:defRPr sz="1800" b="0" i="0" u="none" strike="noStrike" cap="none">
                <a:solidFill>
                  <a:schemeClr val="dk1"/>
                </a:solidFill>
                <a:latin typeface="Libre Baskerville"/>
                <a:ea typeface="Libre Baskerville"/>
                <a:cs typeface="Libre Baskerville"/>
                <a:sym typeface="Libre Baskerville"/>
              </a:defRPr>
            </a:lvl2pPr>
            <a:lvl3pPr marL="914400" marR="0" lvl="2" indent="0" algn="l" rtl="0">
              <a:spcBef>
                <a:spcPts val="0"/>
              </a:spcBef>
              <a:buNone/>
              <a:defRPr sz="1800" b="0" i="0" u="none" strike="noStrike" cap="none">
                <a:solidFill>
                  <a:schemeClr val="dk1"/>
                </a:solidFill>
                <a:latin typeface="Libre Baskerville"/>
                <a:ea typeface="Libre Baskerville"/>
                <a:cs typeface="Libre Baskerville"/>
                <a:sym typeface="Libre Baskerville"/>
              </a:defRPr>
            </a:lvl3pPr>
            <a:lvl4pPr marL="1371600" marR="0" lvl="3" indent="0" algn="l" rtl="0">
              <a:spcBef>
                <a:spcPts val="0"/>
              </a:spcBef>
              <a:buNone/>
              <a:defRPr sz="1800" b="0" i="0" u="none" strike="noStrike" cap="none">
                <a:solidFill>
                  <a:schemeClr val="dk1"/>
                </a:solidFill>
                <a:latin typeface="Libre Baskerville"/>
                <a:ea typeface="Libre Baskerville"/>
                <a:cs typeface="Libre Baskerville"/>
                <a:sym typeface="Libre Baskerville"/>
              </a:defRPr>
            </a:lvl4pPr>
            <a:lvl5pPr marL="1828800" marR="0" lvl="4" indent="0" algn="l" rtl="0">
              <a:spcBef>
                <a:spcPts val="0"/>
              </a:spcBef>
              <a:buNone/>
              <a:defRPr sz="1800" b="0" i="0" u="none" strike="noStrike" cap="none">
                <a:solidFill>
                  <a:schemeClr val="dk1"/>
                </a:solidFill>
                <a:latin typeface="Libre Baskerville"/>
                <a:ea typeface="Libre Baskerville"/>
                <a:cs typeface="Libre Baskerville"/>
                <a:sym typeface="Libre Baskerville"/>
              </a:defRPr>
            </a:lvl5pPr>
            <a:lvl6pPr marL="2286000" marR="0" lvl="5" indent="0" algn="l" rtl="0">
              <a:spcBef>
                <a:spcPts val="0"/>
              </a:spcBef>
              <a:buNone/>
              <a:defRPr sz="1800" b="0" i="0" u="none" strike="noStrike" cap="none">
                <a:solidFill>
                  <a:schemeClr val="dk1"/>
                </a:solidFill>
                <a:latin typeface="Libre Baskerville"/>
                <a:ea typeface="Libre Baskerville"/>
                <a:cs typeface="Libre Baskerville"/>
                <a:sym typeface="Libre Baskerville"/>
              </a:defRPr>
            </a:lvl6pPr>
            <a:lvl7pPr marL="2743200" marR="0" lvl="6" indent="0" algn="l" rtl="0">
              <a:spcBef>
                <a:spcPts val="0"/>
              </a:spcBef>
              <a:buNone/>
              <a:defRPr sz="1800" b="0" i="0" u="none" strike="noStrike" cap="none">
                <a:solidFill>
                  <a:schemeClr val="dk1"/>
                </a:solidFill>
                <a:latin typeface="Libre Baskerville"/>
                <a:ea typeface="Libre Baskerville"/>
                <a:cs typeface="Libre Baskerville"/>
                <a:sym typeface="Libre Baskerville"/>
              </a:defRPr>
            </a:lvl7pPr>
            <a:lvl8pPr marL="3200400" marR="0" lvl="7" indent="0" algn="l" rtl="0">
              <a:spcBef>
                <a:spcPts val="0"/>
              </a:spcBef>
              <a:buNone/>
              <a:defRPr sz="1800" b="0" i="0" u="none" strike="noStrike" cap="none">
                <a:solidFill>
                  <a:schemeClr val="dk1"/>
                </a:solidFill>
                <a:latin typeface="Libre Baskerville"/>
                <a:ea typeface="Libre Baskerville"/>
                <a:cs typeface="Libre Baskerville"/>
                <a:sym typeface="Libre Baskerville"/>
              </a:defRPr>
            </a:lvl8pPr>
            <a:lvl9pPr marL="3657600" marR="0" lvl="8" indent="0" algn="l" rtl="0">
              <a:spcBef>
                <a:spcPts val="0"/>
              </a:spcBef>
              <a:buNone/>
              <a:defRPr sz="1800" b="0" i="0" u="none" strike="noStrike" cap="none">
                <a:solidFill>
                  <a:schemeClr val="dk1"/>
                </a:solidFill>
                <a:latin typeface="Libre Baskerville"/>
                <a:ea typeface="Libre Baskerville"/>
                <a:cs typeface="Libre Baskerville"/>
                <a:sym typeface="Libre Baskerville"/>
              </a:defRPr>
            </a:lvl9pPr>
          </a:lstStyle>
          <a:p>
            <a:endParaRPr/>
          </a:p>
        </p:txBody>
      </p:sp>
      <p:sp>
        <p:nvSpPr>
          <p:cNvPr id="96" name="Shape 96"/>
          <p:cNvSpPr>
            <a:spLocks noGrp="1"/>
          </p:cNvSpPr>
          <p:nvPr>
            <p:ph type="sldNum" idx="12"/>
          </p:nvPr>
        </p:nvSpPr>
        <p:spPr>
          <a:xfrm>
            <a:off x="146304" y="6210300"/>
            <a:ext cx="457200" cy="457200"/>
          </a:xfrm>
          <a:prstGeom prst="ellipse">
            <a:avLst/>
          </a:prstGeom>
          <a:solidFill>
            <a:schemeClr val="accent1"/>
          </a:solidFill>
          <a:ln>
            <a:noFill/>
          </a:ln>
        </p:spPr>
        <p:txBody>
          <a:bodyPr lIns="0" tIns="0" rIns="0" bIns="0" anchor="ctr" anchorCtr="1">
            <a:noAutofit/>
          </a:bodyPr>
          <a:lstStyle/>
          <a:p>
            <a:pPr marL="0" marR="0" lvl="0" indent="0" algn="ctr" rtl="0">
              <a:spcBef>
                <a:spcPts val="0"/>
              </a:spcBef>
              <a:buSzPct val="25000"/>
              <a:buNone/>
            </a:pPr>
            <a:fld id="{00000000-1234-1234-1234-123412341234}" type="slidenum">
              <a:rPr lang="en-US" sz="1400" b="0" i="0" u="none" strike="noStrike" cap="none">
                <a:solidFill>
                  <a:srgbClr val="FFFFFF"/>
                </a:solidFill>
                <a:latin typeface="Source Sans Pro"/>
                <a:ea typeface="Source Sans Pro"/>
                <a:cs typeface="Source Sans Pro"/>
                <a:sym typeface="Source Sans Pro"/>
              </a:rPr>
              <a:t>‹#›</a:t>
            </a:fld>
            <a:endParaRPr lang="en-US" sz="1400" b="0" i="0" u="none" strike="noStrike" cap="none">
              <a:solidFill>
                <a:srgbClr val="FFFFFF"/>
              </a:solidFill>
              <a:latin typeface="Source Sans Pro"/>
              <a:ea typeface="Source Sans Pro"/>
              <a:cs typeface="Source Sans Pro"/>
              <a:sym typeface="Source Sans Pro"/>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Shape 24"/>
        <p:cNvGrpSpPr/>
        <p:nvPr/>
      </p:nvGrpSpPr>
      <p:grpSpPr>
        <a:xfrm>
          <a:off x="0" y="0"/>
          <a:ext cx="0" cy="0"/>
          <a:chOff x="0" y="0"/>
          <a:chExt cx="0" cy="0"/>
        </a:xfrm>
      </p:grpSpPr>
      <p:sp>
        <p:nvSpPr>
          <p:cNvPr id="25" name="Shape 25"/>
          <p:cNvSpPr txBox="1">
            <a:spLocks noGrp="1"/>
          </p:cNvSpPr>
          <p:nvPr>
            <p:ph type="title"/>
          </p:nvPr>
        </p:nvSpPr>
        <p:spPr>
          <a:xfrm>
            <a:off x="914400" y="274637"/>
            <a:ext cx="7772400" cy="1143000"/>
          </a:xfrm>
          <a:prstGeom prst="rect">
            <a:avLst/>
          </a:prstGeom>
          <a:noFill/>
          <a:ln>
            <a:noFill/>
          </a:ln>
        </p:spPr>
        <p:txBody>
          <a:bodyPr lIns="91425" tIns="91425" rIns="91425" bIns="91425" anchor="b" anchorCtr="0"/>
          <a:lstStyle>
            <a:lvl1pPr marL="0" marR="0" lvl="0" indent="0" algn="l" rtl="0">
              <a:spcBef>
                <a:spcPts val="0"/>
              </a:spcBef>
              <a:buClr>
                <a:schemeClr val="dk2"/>
              </a:buClr>
              <a:buFont typeface="Source Sans Pro"/>
              <a:buNone/>
              <a:defRPr sz="4000" b="0" i="0" u="none" strike="noStrike" cap="none">
                <a:solidFill>
                  <a:schemeClr val="dk2"/>
                </a:solidFill>
                <a:latin typeface="Source Sans Pro"/>
                <a:ea typeface="Source Sans Pro"/>
                <a:cs typeface="Source Sans Pro"/>
                <a:sym typeface="Source Sans Pro"/>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26" name="Shape 26"/>
          <p:cNvSpPr txBox="1">
            <a:spLocks noGrp="1"/>
          </p:cNvSpPr>
          <p:nvPr>
            <p:ph type="dt" idx="10"/>
          </p:nvPr>
        </p:nvSpPr>
        <p:spPr>
          <a:xfrm>
            <a:off x="6172200" y="6191250"/>
            <a:ext cx="2476500" cy="476249"/>
          </a:xfrm>
          <a:prstGeom prst="rect">
            <a:avLst/>
          </a:prstGeom>
          <a:noFill/>
          <a:ln>
            <a:noFill/>
          </a:ln>
        </p:spPr>
        <p:txBody>
          <a:bodyPr lIns="91425" tIns="91425" rIns="91425" bIns="91425" anchor="ctr" anchorCtr="0"/>
          <a:lstStyle>
            <a:lvl1pPr marL="0" marR="0" lvl="0" indent="0" algn="r" rtl="0">
              <a:spcBef>
                <a:spcPts val="0"/>
              </a:spcBef>
              <a:buNone/>
              <a:defRPr sz="1400" b="0" i="0" u="none" strike="noStrike" cap="none">
                <a:solidFill>
                  <a:schemeClr val="dk2"/>
                </a:solidFill>
                <a:latin typeface="Libre Baskerville"/>
                <a:ea typeface="Libre Baskerville"/>
                <a:cs typeface="Libre Baskerville"/>
                <a:sym typeface="Libre Baskerville"/>
              </a:defRPr>
            </a:lvl1pPr>
            <a:lvl2pPr marL="457200" marR="0" lvl="1" indent="0" algn="l" rtl="0">
              <a:spcBef>
                <a:spcPts val="0"/>
              </a:spcBef>
              <a:buNone/>
              <a:defRPr sz="1800" b="0" i="0" u="none" strike="noStrike" cap="none">
                <a:solidFill>
                  <a:schemeClr val="dk1"/>
                </a:solidFill>
                <a:latin typeface="Libre Baskerville"/>
                <a:ea typeface="Libre Baskerville"/>
                <a:cs typeface="Libre Baskerville"/>
                <a:sym typeface="Libre Baskerville"/>
              </a:defRPr>
            </a:lvl2pPr>
            <a:lvl3pPr marL="914400" marR="0" lvl="2" indent="0" algn="l" rtl="0">
              <a:spcBef>
                <a:spcPts val="0"/>
              </a:spcBef>
              <a:buNone/>
              <a:defRPr sz="1800" b="0" i="0" u="none" strike="noStrike" cap="none">
                <a:solidFill>
                  <a:schemeClr val="dk1"/>
                </a:solidFill>
                <a:latin typeface="Libre Baskerville"/>
                <a:ea typeface="Libre Baskerville"/>
                <a:cs typeface="Libre Baskerville"/>
                <a:sym typeface="Libre Baskerville"/>
              </a:defRPr>
            </a:lvl3pPr>
            <a:lvl4pPr marL="1371600" marR="0" lvl="3" indent="0" algn="l" rtl="0">
              <a:spcBef>
                <a:spcPts val="0"/>
              </a:spcBef>
              <a:buNone/>
              <a:defRPr sz="1800" b="0" i="0" u="none" strike="noStrike" cap="none">
                <a:solidFill>
                  <a:schemeClr val="dk1"/>
                </a:solidFill>
                <a:latin typeface="Libre Baskerville"/>
                <a:ea typeface="Libre Baskerville"/>
                <a:cs typeface="Libre Baskerville"/>
                <a:sym typeface="Libre Baskerville"/>
              </a:defRPr>
            </a:lvl4pPr>
            <a:lvl5pPr marL="1828800" marR="0" lvl="4" indent="0" algn="l" rtl="0">
              <a:spcBef>
                <a:spcPts val="0"/>
              </a:spcBef>
              <a:buNone/>
              <a:defRPr sz="1800" b="0" i="0" u="none" strike="noStrike" cap="none">
                <a:solidFill>
                  <a:schemeClr val="dk1"/>
                </a:solidFill>
                <a:latin typeface="Libre Baskerville"/>
                <a:ea typeface="Libre Baskerville"/>
                <a:cs typeface="Libre Baskerville"/>
                <a:sym typeface="Libre Baskerville"/>
              </a:defRPr>
            </a:lvl5pPr>
            <a:lvl6pPr marL="2286000" marR="0" lvl="5" indent="0" algn="l" rtl="0">
              <a:spcBef>
                <a:spcPts val="0"/>
              </a:spcBef>
              <a:buNone/>
              <a:defRPr sz="1800" b="0" i="0" u="none" strike="noStrike" cap="none">
                <a:solidFill>
                  <a:schemeClr val="dk1"/>
                </a:solidFill>
                <a:latin typeface="Libre Baskerville"/>
                <a:ea typeface="Libre Baskerville"/>
                <a:cs typeface="Libre Baskerville"/>
                <a:sym typeface="Libre Baskerville"/>
              </a:defRPr>
            </a:lvl6pPr>
            <a:lvl7pPr marL="2743200" marR="0" lvl="6" indent="0" algn="l" rtl="0">
              <a:spcBef>
                <a:spcPts val="0"/>
              </a:spcBef>
              <a:buNone/>
              <a:defRPr sz="1800" b="0" i="0" u="none" strike="noStrike" cap="none">
                <a:solidFill>
                  <a:schemeClr val="dk1"/>
                </a:solidFill>
                <a:latin typeface="Libre Baskerville"/>
                <a:ea typeface="Libre Baskerville"/>
                <a:cs typeface="Libre Baskerville"/>
                <a:sym typeface="Libre Baskerville"/>
              </a:defRPr>
            </a:lvl7pPr>
            <a:lvl8pPr marL="3200400" marR="0" lvl="7" indent="0" algn="l" rtl="0">
              <a:spcBef>
                <a:spcPts val="0"/>
              </a:spcBef>
              <a:buNone/>
              <a:defRPr sz="1800" b="0" i="0" u="none" strike="noStrike" cap="none">
                <a:solidFill>
                  <a:schemeClr val="dk1"/>
                </a:solidFill>
                <a:latin typeface="Libre Baskerville"/>
                <a:ea typeface="Libre Baskerville"/>
                <a:cs typeface="Libre Baskerville"/>
                <a:sym typeface="Libre Baskerville"/>
              </a:defRPr>
            </a:lvl8pPr>
            <a:lvl9pPr marL="3657600" marR="0" lvl="8" indent="0" algn="l" rtl="0">
              <a:spcBef>
                <a:spcPts val="0"/>
              </a:spcBef>
              <a:buNone/>
              <a:defRPr sz="1800" b="0" i="0" u="none" strike="noStrike" cap="none">
                <a:solidFill>
                  <a:schemeClr val="dk1"/>
                </a:solidFill>
                <a:latin typeface="Libre Baskerville"/>
                <a:ea typeface="Libre Baskerville"/>
                <a:cs typeface="Libre Baskerville"/>
                <a:sym typeface="Libre Baskerville"/>
              </a:defRPr>
            </a:lvl9pPr>
          </a:lstStyle>
          <a:p>
            <a:endParaRPr/>
          </a:p>
        </p:txBody>
      </p:sp>
      <p:sp>
        <p:nvSpPr>
          <p:cNvPr id="27" name="Shape 27"/>
          <p:cNvSpPr txBox="1">
            <a:spLocks noGrp="1"/>
          </p:cNvSpPr>
          <p:nvPr>
            <p:ph type="ftr" idx="11"/>
          </p:nvPr>
        </p:nvSpPr>
        <p:spPr>
          <a:xfrm>
            <a:off x="914400" y="6172200"/>
            <a:ext cx="3962399" cy="457200"/>
          </a:xfrm>
          <a:prstGeom prst="rect">
            <a:avLst/>
          </a:prstGeom>
          <a:noFill/>
          <a:ln>
            <a:noFill/>
          </a:ln>
        </p:spPr>
        <p:txBody>
          <a:bodyPr lIns="91425" tIns="91425" rIns="91425" bIns="91425" anchor="ctr" anchorCtr="0"/>
          <a:lstStyle>
            <a:lvl1pPr marL="0" marR="0" lvl="0" indent="0" algn="l" rtl="0">
              <a:spcBef>
                <a:spcPts val="0"/>
              </a:spcBef>
              <a:buNone/>
              <a:defRPr sz="1400" b="0" i="0" u="none" strike="noStrike" cap="none">
                <a:solidFill>
                  <a:schemeClr val="dk2"/>
                </a:solidFill>
                <a:latin typeface="Libre Baskerville"/>
                <a:ea typeface="Libre Baskerville"/>
                <a:cs typeface="Libre Baskerville"/>
                <a:sym typeface="Libre Baskerville"/>
              </a:defRPr>
            </a:lvl1pPr>
            <a:lvl2pPr marL="457200" marR="0" lvl="1" indent="0" algn="l" rtl="0">
              <a:spcBef>
                <a:spcPts val="0"/>
              </a:spcBef>
              <a:buNone/>
              <a:defRPr sz="1800" b="0" i="0" u="none" strike="noStrike" cap="none">
                <a:solidFill>
                  <a:schemeClr val="dk1"/>
                </a:solidFill>
                <a:latin typeface="Libre Baskerville"/>
                <a:ea typeface="Libre Baskerville"/>
                <a:cs typeface="Libre Baskerville"/>
                <a:sym typeface="Libre Baskerville"/>
              </a:defRPr>
            </a:lvl2pPr>
            <a:lvl3pPr marL="914400" marR="0" lvl="2" indent="0" algn="l" rtl="0">
              <a:spcBef>
                <a:spcPts val="0"/>
              </a:spcBef>
              <a:buNone/>
              <a:defRPr sz="1800" b="0" i="0" u="none" strike="noStrike" cap="none">
                <a:solidFill>
                  <a:schemeClr val="dk1"/>
                </a:solidFill>
                <a:latin typeface="Libre Baskerville"/>
                <a:ea typeface="Libre Baskerville"/>
                <a:cs typeface="Libre Baskerville"/>
                <a:sym typeface="Libre Baskerville"/>
              </a:defRPr>
            </a:lvl3pPr>
            <a:lvl4pPr marL="1371600" marR="0" lvl="3" indent="0" algn="l" rtl="0">
              <a:spcBef>
                <a:spcPts val="0"/>
              </a:spcBef>
              <a:buNone/>
              <a:defRPr sz="1800" b="0" i="0" u="none" strike="noStrike" cap="none">
                <a:solidFill>
                  <a:schemeClr val="dk1"/>
                </a:solidFill>
                <a:latin typeface="Libre Baskerville"/>
                <a:ea typeface="Libre Baskerville"/>
                <a:cs typeface="Libre Baskerville"/>
                <a:sym typeface="Libre Baskerville"/>
              </a:defRPr>
            </a:lvl4pPr>
            <a:lvl5pPr marL="1828800" marR="0" lvl="4" indent="0" algn="l" rtl="0">
              <a:spcBef>
                <a:spcPts val="0"/>
              </a:spcBef>
              <a:buNone/>
              <a:defRPr sz="1800" b="0" i="0" u="none" strike="noStrike" cap="none">
                <a:solidFill>
                  <a:schemeClr val="dk1"/>
                </a:solidFill>
                <a:latin typeface="Libre Baskerville"/>
                <a:ea typeface="Libre Baskerville"/>
                <a:cs typeface="Libre Baskerville"/>
                <a:sym typeface="Libre Baskerville"/>
              </a:defRPr>
            </a:lvl5pPr>
            <a:lvl6pPr marL="2286000" marR="0" lvl="5" indent="0" algn="l" rtl="0">
              <a:spcBef>
                <a:spcPts val="0"/>
              </a:spcBef>
              <a:buNone/>
              <a:defRPr sz="1800" b="0" i="0" u="none" strike="noStrike" cap="none">
                <a:solidFill>
                  <a:schemeClr val="dk1"/>
                </a:solidFill>
                <a:latin typeface="Libre Baskerville"/>
                <a:ea typeface="Libre Baskerville"/>
                <a:cs typeface="Libre Baskerville"/>
                <a:sym typeface="Libre Baskerville"/>
              </a:defRPr>
            </a:lvl6pPr>
            <a:lvl7pPr marL="2743200" marR="0" lvl="6" indent="0" algn="l" rtl="0">
              <a:spcBef>
                <a:spcPts val="0"/>
              </a:spcBef>
              <a:buNone/>
              <a:defRPr sz="1800" b="0" i="0" u="none" strike="noStrike" cap="none">
                <a:solidFill>
                  <a:schemeClr val="dk1"/>
                </a:solidFill>
                <a:latin typeface="Libre Baskerville"/>
                <a:ea typeface="Libre Baskerville"/>
                <a:cs typeface="Libre Baskerville"/>
                <a:sym typeface="Libre Baskerville"/>
              </a:defRPr>
            </a:lvl7pPr>
            <a:lvl8pPr marL="3200400" marR="0" lvl="7" indent="0" algn="l" rtl="0">
              <a:spcBef>
                <a:spcPts val="0"/>
              </a:spcBef>
              <a:buNone/>
              <a:defRPr sz="1800" b="0" i="0" u="none" strike="noStrike" cap="none">
                <a:solidFill>
                  <a:schemeClr val="dk1"/>
                </a:solidFill>
                <a:latin typeface="Libre Baskerville"/>
                <a:ea typeface="Libre Baskerville"/>
                <a:cs typeface="Libre Baskerville"/>
                <a:sym typeface="Libre Baskerville"/>
              </a:defRPr>
            </a:lvl8pPr>
            <a:lvl9pPr marL="3657600" marR="0" lvl="8" indent="0" algn="l" rtl="0">
              <a:spcBef>
                <a:spcPts val="0"/>
              </a:spcBef>
              <a:buNone/>
              <a:defRPr sz="1800" b="0" i="0" u="none" strike="noStrike" cap="none">
                <a:solidFill>
                  <a:schemeClr val="dk1"/>
                </a:solidFill>
                <a:latin typeface="Libre Baskerville"/>
                <a:ea typeface="Libre Baskerville"/>
                <a:cs typeface="Libre Baskerville"/>
                <a:sym typeface="Libre Baskerville"/>
              </a:defRPr>
            </a:lvl9pPr>
          </a:lstStyle>
          <a:p>
            <a:endParaRPr/>
          </a:p>
        </p:txBody>
      </p:sp>
      <p:sp>
        <p:nvSpPr>
          <p:cNvPr id="28" name="Shape 28"/>
          <p:cNvSpPr>
            <a:spLocks noGrp="1"/>
          </p:cNvSpPr>
          <p:nvPr>
            <p:ph type="sldNum" idx="12"/>
          </p:nvPr>
        </p:nvSpPr>
        <p:spPr>
          <a:xfrm>
            <a:off x="146304" y="6210300"/>
            <a:ext cx="457200" cy="457200"/>
          </a:xfrm>
          <a:prstGeom prst="ellipse">
            <a:avLst/>
          </a:prstGeom>
          <a:solidFill>
            <a:schemeClr val="accent1"/>
          </a:solidFill>
          <a:ln>
            <a:noFill/>
          </a:ln>
        </p:spPr>
        <p:txBody>
          <a:bodyPr lIns="0" tIns="0" rIns="0" bIns="0" anchor="ctr" anchorCtr="1">
            <a:noAutofit/>
          </a:bodyPr>
          <a:lstStyle/>
          <a:p>
            <a:pPr marL="0" marR="0" lvl="0" indent="0" algn="ctr" rtl="0">
              <a:spcBef>
                <a:spcPts val="0"/>
              </a:spcBef>
              <a:buSzPct val="25000"/>
              <a:buNone/>
            </a:pPr>
            <a:fld id="{00000000-1234-1234-1234-123412341234}" type="slidenum">
              <a:rPr lang="en-US" sz="1400" b="0" i="0" u="none" strike="noStrike" cap="none">
                <a:solidFill>
                  <a:srgbClr val="FFFFFF"/>
                </a:solidFill>
                <a:latin typeface="Source Sans Pro"/>
                <a:ea typeface="Source Sans Pro"/>
                <a:cs typeface="Source Sans Pro"/>
                <a:sym typeface="Source Sans Pro"/>
              </a:rPr>
              <a:t>‹#›</a:t>
            </a:fld>
            <a:endParaRPr lang="en-US" sz="1400" b="0" i="0" u="none" strike="noStrike" cap="none">
              <a:solidFill>
                <a:srgbClr val="FFFFFF"/>
              </a:solidFill>
              <a:latin typeface="Source Sans Pro"/>
              <a:ea typeface="Source Sans Pro"/>
              <a:cs typeface="Source Sans Pro"/>
              <a:sym typeface="Source Sans Pro"/>
            </a:endParaRPr>
          </a:p>
        </p:txBody>
      </p:sp>
      <p:sp>
        <p:nvSpPr>
          <p:cNvPr id="29" name="Shape 29"/>
          <p:cNvSpPr txBox="1">
            <a:spLocks noGrp="1"/>
          </p:cNvSpPr>
          <p:nvPr>
            <p:ph type="body" idx="1"/>
          </p:nvPr>
        </p:nvSpPr>
        <p:spPr>
          <a:xfrm>
            <a:off x="914400" y="1447800"/>
            <a:ext cx="7772400" cy="4572000"/>
          </a:xfrm>
          <a:prstGeom prst="rect">
            <a:avLst/>
          </a:prstGeom>
          <a:noFill/>
          <a:ln>
            <a:noFill/>
          </a:ln>
        </p:spPr>
        <p:txBody>
          <a:bodyPr lIns="91425" tIns="91425" rIns="91425" bIns="91425" anchor="t" anchorCtr="0"/>
          <a:lstStyle>
            <a:lvl1pPr marL="274320" marR="0" lvl="0" indent="-133985" algn="l" rtl="0">
              <a:spcBef>
                <a:spcPts val="580"/>
              </a:spcBef>
              <a:buClr>
                <a:schemeClr val="accent1"/>
              </a:buClr>
              <a:buSzPct val="85000"/>
              <a:buFont typeface="Noto Sans Symbols"/>
              <a:buChar char="●"/>
              <a:defRPr sz="2600" b="0" i="0" u="none" strike="noStrike" cap="none">
                <a:solidFill>
                  <a:schemeClr val="dk1"/>
                </a:solidFill>
                <a:latin typeface="Libre Baskerville"/>
                <a:ea typeface="Libre Baskerville"/>
                <a:cs typeface="Libre Baskerville"/>
                <a:sym typeface="Libre Baskerville"/>
              </a:defRPr>
            </a:lvl1pPr>
            <a:lvl2pPr marL="548640" marR="0" lvl="1" indent="-101600" algn="l" rtl="0">
              <a:spcBef>
                <a:spcPts val="370"/>
              </a:spcBef>
              <a:buClr>
                <a:schemeClr val="accent2"/>
              </a:buClr>
              <a:buSzPct val="85000"/>
              <a:buFont typeface="Noto Sans Symbols"/>
              <a:buChar char="●"/>
              <a:defRPr sz="2400" b="0" i="0" u="none" strike="noStrike" cap="none">
                <a:solidFill>
                  <a:schemeClr val="dk1"/>
                </a:solidFill>
                <a:latin typeface="Libre Baskerville"/>
                <a:ea typeface="Libre Baskerville"/>
                <a:cs typeface="Libre Baskerville"/>
                <a:sym typeface="Libre Baskerville"/>
              </a:defRPr>
            </a:lvl2pPr>
            <a:lvl3pPr marL="822960" marR="0" lvl="2" indent="-130810" algn="l" rtl="0">
              <a:spcBef>
                <a:spcPts val="370"/>
              </a:spcBef>
              <a:buClr>
                <a:srgbClr val="E6AFA9"/>
              </a:buClr>
              <a:buSzPct val="85000"/>
              <a:buFont typeface="Noto Sans Symbols"/>
              <a:buChar char="●"/>
              <a:defRPr sz="2000" b="0" i="0" u="none" strike="noStrike" cap="none">
                <a:solidFill>
                  <a:schemeClr val="dk1"/>
                </a:solidFill>
                <a:latin typeface="Libre Baskerville"/>
                <a:ea typeface="Libre Baskerville"/>
                <a:cs typeface="Libre Baskerville"/>
                <a:sym typeface="Libre Baskerville"/>
              </a:defRPr>
            </a:lvl3pPr>
            <a:lvl4pPr marL="1097280" marR="0" lvl="3" indent="-132080" algn="l" rtl="0">
              <a:spcBef>
                <a:spcPts val="370"/>
              </a:spcBef>
              <a:buClr>
                <a:schemeClr val="accent3"/>
              </a:buClr>
              <a:buSzPct val="80000"/>
              <a:buFont typeface="Noto Sans Symbols"/>
              <a:buChar char="●"/>
              <a:defRPr sz="2000" b="0" i="0" u="none" strike="noStrike" cap="none">
                <a:solidFill>
                  <a:schemeClr val="dk1"/>
                </a:solidFill>
                <a:latin typeface="Libre Baskerville"/>
                <a:ea typeface="Libre Baskerville"/>
                <a:cs typeface="Libre Baskerville"/>
                <a:sym typeface="Libre Baskerville"/>
              </a:defRPr>
            </a:lvl4pPr>
            <a:lvl5pPr marL="1371600" marR="0" lvl="4" indent="-101600" algn="l" rtl="0">
              <a:spcBef>
                <a:spcPts val="370"/>
              </a:spcBef>
              <a:buClr>
                <a:schemeClr val="accent3"/>
              </a:buClr>
              <a:buSzPct val="100000"/>
              <a:buFont typeface="Libre Baskerville"/>
              <a:buChar char="o"/>
              <a:defRPr sz="2000" b="0" i="0" u="none" strike="noStrike" cap="none">
                <a:solidFill>
                  <a:schemeClr val="dk1"/>
                </a:solidFill>
                <a:latin typeface="Libre Baskerville"/>
                <a:ea typeface="Libre Baskerville"/>
                <a:cs typeface="Libre Baskerville"/>
                <a:sym typeface="Libre Baskerville"/>
              </a:defRPr>
            </a:lvl5pPr>
            <a:lvl6pPr marL="1645920" marR="0" lvl="5" indent="-121920" algn="l" rtl="0">
              <a:spcBef>
                <a:spcPts val="370"/>
              </a:spcBef>
              <a:buClr>
                <a:schemeClr val="accent3"/>
              </a:buClr>
              <a:buSzPct val="100000"/>
              <a:buFont typeface="Libre Baskerville"/>
              <a:buChar char="•"/>
              <a:defRPr sz="1800" b="0" i="0" u="none" strike="noStrike" cap="none">
                <a:solidFill>
                  <a:schemeClr val="dk1"/>
                </a:solidFill>
                <a:latin typeface="Libre Baskerville"/>
                <a:ea typeface="Libre Baskerville"/>
                <a:cs typeface="Libre Baskerville"/>
                <a:sym typeface="Libre Baskerville"/>
              </a:defRPr>
            </a:lvl6pPr>
            <a:lvl7pPr marL="1920240" marR="0" lvl="6" indent="-116839" algn="l" rtl="0">
              <a:spcBef>
                <a:spcPts val="370"/>
              </a:spcBef>
              <a:buClr>
                <a:schemeClr val="accent2"/>
              </a:buClr>
              <a:buSzPct val="100000"/>
              <a:buFont typeface="Libre Baskerville"/>
              <a:buChar char="•"/>
              <a:defRPr sz="1800" b="0" i="0" u="none" strike="noStrike" cap="none">
                <a:solidFill>
                  <a:schemeClr val="dk1"/>
                </a:solidFill>
                <a:latin typeface="Libre Baskerville"/>
                <a:ea typeface="Libre Baskerville"/>
                <a:cs typeface="Libre Baskerville"/>
                <a:sym typeface="Libre Baskerville"/>
              </a:defRPr>
            </a:lvl7pPr>
            <a:lvl8pPr marL="2194560" marR="0" lvl="7" indent="-124460" algn="l" rtl="0">
              <a:spcBef>
                <a:spcPts val="370"/>
              </a:spcBef>
              <a:buClr>
                <a:srgbClr val="E6AFA9"/>
              </a:buClr>
              <a:buSzPct val="100000"/>
              <a:buFont typeface="Libre Baskerville"/>
              <a:buChar char="•"/>
              <a:defRPr sz="1800" b="0" i="0" u="none" strike="noStrike" cap="none">
                <a:solidFill>
                  <a:schemeClr val="dk1"/>
                </a:solidFill>
                <a:latin typeface="Libre Baskerville"/>
                <a:ea typeface="Libre Baskerville"/>
                <a:cs typeface="Libre Baskerville"/>
                <a:sym typeface="Libre Baskerville"/>
              </a:defRPr>
            </a:lvl8pPr>
            <a:lvl9pPr marL="2468880" marR="0" lvl="8" indent="-119379" algn="l" rtl="0">
              <a:spcBef>
                <a:spcPts val="370"/>
              </a:spcBef>
              <a:buClr>
                <a:srgbClr val="CAABA9"/>
              </a:buClr>
              <a:buSzPct val="100000"/>
              <a:buFont typeface="Libre Baskerville"/>
              <a:buChar char="•"/>
              <a:defRPr sz="1800" b="0" i="0" u="none" strike="noStrike" cap="none">
                <a:solidFill>
                  <a:schemeClr val="dk1"/>
                </a:solidFill>
                <a:latin typeface="Libre Baskerville"/>
                <a:ea typeface="Libre Baskerville"/>
                <a:cs typeface="Libre Baskerville"/>
                <a:sym typeface="Libre Baskerville"/>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cSld name="Section Header">
    <p:bg>
      <p:bgPr>
        <a:blipFill rotWithShape="1">
          <a:blip r:embed="rId2">
            <a:alphaModFix/>
          </a:blip>
          <a:tile tx="0" ty="0" sx="55000" sy="55000" flip="none" algn="tl"/>
        </a:blipFill>
        <a:effectLst/>
      </p:bgPr>
    </p:bg>
    <p:spTree>
      <p:nvGrpSpPr>
        <p:cNvPr id="1" name="Shape 30"/>
        <p:cNvGrpSpPr/>
        <p:nvPr/>
      </p:nvGrpSpPr>
      <p:grpSpPr>
        <a:xfrm>
          <a:off x="0" y="0"/>
          <a:ext cx="0" cy="0"/>
          <a:chOff x="0" y="0"/>
          <a:chExt cx="0" cy="0"/>
        </a:xfrm>
      </p:grpSpPr>
      <p:sp>
        <p:nvSpPr>
          <p:cNvPr id="31" name="Shape 31"/>
          <p:cNvSpPr/>
          <p:nvPr/>
        </p:nvSpPr>
        <p:spPr>
          <a:xfrm>
            <a:off x="0" y="0"/>
            <a:ext cx="9144000" cy="6858000"/>
          </a:xfrm>
          <a:prstGeom prst="rect">
            <a:avLst/>
          </a:prstGeom>
          <a:solidFill>
            <a:srgbClr val="FFFFFF"/>
          </a:solidFill>
          <a:ln>
            <a:noFill/>
          </a:ln>
        </p:spPr>
        <p:txBody>
          <a:bodyPr lIns="91425" tIns="45700" rIns="91425" bIns="45700" anchor="ctr" anchorCtr="0">
            <a:noAutofit/>
          </a:bodyPr>
          <a:lstStyle/>
          <a:p>
            <a:pPr marL="0" marR="0" lvl="0" indent="0" algn="ctr" rtl="0">
              <a:spcBef>
                <a:spcPts val="0"/>
              </a:spcBef>
              <a:buNone/>
            </a:pPr>
            <a:endParaRPr sz="1800" b="0" i="0" u="none" strike="noStrike" cap="none">
              <a:solidFill>
                <a:schemeClr val="lt1"/>
              </a:solidFill>
              <a:latin typeface="Libre Baskerville"/>
              <a:ea typeface="Libre Baskerville"/>
              <a:cs typeface="Libre Baskerville"/>
              <a:sym typeface="Libre Baskerville"/>
            </a:endParaRPr>
          </a:p>
        </p:txBody>
      </p:sp>
      <p:sp>
        <p:nvSpPr>
          <p:cNvPr id="32" name="Shape 32"/>
          <p:cNvSpPr/>
          <p:nvPr/>
        </p:nvSpPr>
        <p:spPr>
          <a:xfrm>
            <a:off x="65313" y="69754"/>
            <a:ext cx="9013371" cy="6692200"/>
          </a:xfrm>
          <a:prstGeom prst="roundRect">
            <a:avLst>
              <a:gd name="adj" fmla="val 4929"/>
            </a:avLst>
          </a:prstGeom>
          <a:blipFill rotWithShape="1">
            <a:blip r:embed="rId2">
              <a:alphaModFix/>
            </a:blip>
            <a:tile tx="0" ty="0" sx="55000" sy="55000" flip="none" algn="tl"/>
          </a:blipFill>
          <a:ln w="9525" cap="sq" cmpd="sng">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a:solidFill>
                <a:schemeClr val="lt1"/>
              </a:solidFill>
              <a:latin typeface="Libre Baskerville"/>
              <a:ea typeface="Libre Baskerville"/>
              <a:cs typeface="Libre Baskerville"/>
              <a:sym typeface="Libre Baskerville"/>
            </a:endParaRPr>
          </a:p>
        </p:txBody>
      </p:sp>
      <p:sp>
        <p:nvSpPr>
          <p:cNvPr id="33" name="Shape 33"/>
          <p:cNvSpPr txBox="1">
            <a:spLocks noGrp="1"/>
          </p:cNvSpPr>
          <p:nvPr>
            <p:ph type="title"/>
          </p:nvPr>
        </p:nvSpPr>
        <p:spPr>
          <a:xfrm>
            <a:off x="722312" y="952500"/>
            <a:ext cx="7772400" cy="1362075"/>
          </a:xfrm>
          <a:prstGeom prst="rect">
            <a:avLst/>
          </a:prstGeom>
          <a:noFill/>
          <a:ln>
            <a:noFill/>
          </a:ln>
        </p:spPr>
        <p:txBody>
          <a:bodyPr lIns="91425" tIns="91425" rIns="91425" bIns="91425" anchor="b" anchorCtr="0"/>
          <a:lstStyle>
            <a:lvl1pPr marL="0" marR="0" lvl="0" indent="0" algn="l" rtl="0">
              <a:spcBef>
                <a:spcPts val="0"/>
              </a:spcBef>
              <a:buClr>
                <a:schemeClr val="dk2"/>
              </a:buClr>
              <a:buFont typeface="Source Sans Pro"/>
              <a:buNone/>
              <a:defRPr sz="4000" b="0" i="0" u="none" strike="noStrike" cap="none">
                <a:solidFill>
                  <a:schemeClr val="dk2"/>
                </a:solidFill>
                <a:latin typeface="Source Sans Pro"/>
                <a:ea typeface="Source Sans Pro"/>
                <a:cs typeface="Source Sans Pro"/>
                <a:sym typeface="Source Sans Pro"/>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34" name="Shape 34"/>
          <p:cNvSpPr txBox="1">
            <a:spLocks noGrp="1"/>
          </p:cNvSpPr>
          <p:nvPr>
            <p:ph type="body" idx="1"/>
          </p:nvPr>
        </p:nvSpPr>
        <p:spPr>
          <a:xfrm>
            <a:off x="722312" y="2547938"/>
            <a:ext cx="7772400" cy="1338261"/>
          </a:xfrm>
          <a:prstGeom prst="rect">
            <a:avLst/>
          </a:prstGeom>
          <a:noFill/>
          <a:ln>
            <a:noFill/>
          </a:ln>
        </p:spPr>
        <p:txBody>
          <a:bodyPr lIns="91425" tIns="91425" rIns="91425" bIns="91425" anchor="t" anchorCtr="0"/>
          <a:lstStyle>
            <a:lvl1pPr marL="0" marR="0" lvl="0" indent="0" algn="l" rtl="0">
              <a:spcBef>
                <a:spcPts val="580"/>
              </a:spcBef>
              <a:buClr>
                <a:schemeClr val="accent1"/>
              </a:buClr>
              <a:buFont typeface="Noto Sans Symbols"/>
              <a:buNone/>
              <a:defRPr sz="2400" b="0" i="0" u="none" strike="noStrike" cap="none">
                <a:solidFill>
                  <a:srgbClr val="888888"/>
                </a:solidFill>
                <a:latin typeface="Libre Baskerville"/>
                <a:ea typeface="Libre Baskerville"/>
                <a:cs typeface="Libre Baskerville"/>
                <a:sym typeface="Libre Baskerville"/>
              </a:defRPr>
            </a:lvl1pPr>
            <a:lvl2pPr marL="548640" marR="0" lvl="1" indent="-231140" algn="l" rtl="0">
              <a:spcBef>
                <a:spcPts val="370"/>
              </a:spcBef>
              <a:buClr>
                <a:schemeClr val="accent2"/>
              </a:buClr>
              <a:buFont typeface="Noto Sans Symbols"/>
              <a:buNone/>
              <a:defRPr sz="1800" b="0" i="0" u="none" strike="noStrike" cap="none">
                <a:solidFill>
                  <a:srgbClr val="888888"/>
                </a:solidFill>
                <a:latin typeface="Libre Baskerville"/>
                <a:ea typeface="Libre Baskerville"/>
                <a:cs typeface="Libre Baskerville"/>
                <a:sym typeface="Libre Baskerville"/>
              </a:defRPr>
            </a:lvl2pPr>
            <a:lvl3pPr marL="822960" marR="0" lvl="2" indent="-238760" algn="l" rtl="0">
              <a:spcBef>
                <a:spcPts val="370"/>
              </a:spcBef>
              <a:buClr>
                <a:srgbClr val="E6AFA9"/>
              </a:buClr>
              <a:buFont typeface="Noto Sans Symbols"/>
              <a:buNone/>
              <a:defRPr sz="1600" b="0" i="0" u="none" strike="noStrike" cap="none">
                <a:solidFill>
                  <a:srgbClr val="888888"/>
                </a:solidFill>
                <a:latin typeface="Libre Baskerville"/>
                <a:ea typeface="Libre Baskerville"/>
                <a:cs typeface="Libre Baskerville"/>
                <a:sym typeface="Libre Baskerville"/>
              </a:defRPr>
            </a:lvl3pPr>
            <a:lvl4pPr marL="1097280" marR="0" lvl="3" indent="-233680" algn="l" rtl="0">
              <a:spcBef>
                <a:spcPts val="370"/>
              </a:spcBef>
              <a:buClr>
                <a:schemeClr val="accent3"/>
              </a:buClr>
              <a:buFont typeface="Noto Sans Symbols"/>
              <a:buNone/>
              <a:defRPr sz="1400" b="0" i="0" u="none" strike="noStrike" cap="none">
                <a:solidFill>
                  <a:srgbClr val="888888"/>
                </a:solidFill>
                <a:latin typeface="Libre Baskerville"/>
                <a:ea typeface="Libre Baskerville"/>
                <a:cs typeface="Libre Baskerville"/>
                <a:sym typeface="Libre Baskerville"/>
              </a:defRPr>
            </a:lvl4pPr>
            <a:lvl5pPr marL="1371600" marR="0" lvl="4" indent="-228600" algn="l" rtl="0">
              <a:spcBef>
                <a:spcPts val="370"/>
              </a:spcBef>
              <a:buClr>
                <a:schemeClr val="accent3"/>
              </a:buClr>
              <a:buFont typeface="Libre Baskerville"/>
              <a:buNone/>
              <a:defRPr sz="1400" b="0" i="0" u="none" strike="noStrike" cap="none">
                <a:solidFill>
                  <a:srgbClr val="888888"/>
                </a:solidFill>
                <a:latin typeface="Libre Baskerville"/>
                <a:ea typeface="Libre Baskerville"/>
                <a:cs typeface="Libre Baskerville"/>
                <a:sym typeface="Libre Baskerville"/>
              </a:defRPr>
            </a:lvl5pPr>
            <a:lvl6pPr marL="1645920" marR="0" lvl="5" indent="-121920" algn="l" rtl="0">
              <a:spcBef>
                <a:spcPts val="370"/>
              </a:spcBef>
              <a:buClr>
                <a:schemeClr val="accent3"/>
              </a:buClr>
              <a:buSzPct val="100000"/>
              <a:buFont typeface="Libre Baskerville"/>
              <a:buChar char="•"/>
              <a:defRPr sz="1800" b="0" i="0" u="none" strike="noStrike" cap="none">
                <a:solidFill>
                  <a:schemeClr val="dk1"/>
                </a:solidFill>
                <a:latin typeface="Libre Baskerville"/>
                <a:ea typeface="Libre Baskerville"/>
                <a:cs typeface="Libre Baskerville"/>
                <a:sym typeface="Libre Baskerville"/>
              </a:defRPr>
            </a:lvl6pPr>
            <a:lvl7pPr marL="1920240" marR="0" lvl="6" indent="-116839" algn="l" rtl="0">
              <a:spcBef>
                <a:spcPts val="370"/>
              </a:spcBef>
              <a:buClr>
                <a:schemeClr val="accent2"/>
              </a:buClr>
              <a:buSzPct val="100000"/>
              <a:buFont typeface="Libre Baskerville"/>
              <a:buChar char="•"/>
              <a:defRPr sz="1800" b="0" i="0" u="none" strike="noStrike" cap="none">
                <a:solidFill>
                  <a:schemeClr val="dk1"/>
                </a:solidFill>
                <a:latin typeface="Libre Baskerville"/>
                <a:ea typeface="Libre Baskerville"/>
                <a:cs typeface="Libre Baskerville"/>
                <a:sym typeface="Libre Baskerville"/>
              </a:defRPr>
            </a:lvl7pPr>
            <a:lvl8pPr marL="2194560" marR="0" lvl="7" indent="-124460" algn="l" rtl="0">
              <a:spcBef>
                <a:spcPts val="370"/>
              </a:spcBef>
              <a:buClr>
                <a:srgbClr val="E6AFA9"/>
              </a:buClr>
              <a:buSzPct val="100000"/>
              <a:buFont typeface="Libre Baskerville"/>
              <a:buChar char="•"/>
              <a:defRPr sz="1800" b="0" i="0" u="none" strike="noStrike" cap="none">
                <a:solidFill>
                  <a:schemeClr val="dk1"/>
                </a:solidFill>
                <a:latin typeface="Libre Baskerville"/>
                <a:ea typeface="Libre Baskerville"/>
                <a:cs typeface="Libre Baskerville"/>
                <a:sym typeface="Libre Baskerville"/>
              </a:defRPr>
            </a:lvl8pPr>
            <a:lvl9pPr marL="2468880" marR="0" lvl="8" indent="-119379" algn="l" rtl="0">
              <a:spcBef>
                <a:spcPts val="370"/>
              </a:spcBef>
              <a:buClr>
                <a:srgbClr val="CAABA9"/>
              </a:buClr>
              <a:buSzPct val="100000"/>
              <a:buFont typeface="Libre Baskerville"/>
              <a:buChar char="•"/>
              <a:defRPr sz="1800" b="0" i="0" u="none" strike="noStrike" cap="none">
                <a:solidFill>
                  <a:schemeClr val="dk1"/>
                </a:solidFill>
                <a:latin typeface="Libre Baskerville"/>
                <a:ea typeface="Libre Baskerville"/>
                <a:cs typeface="Libre Baskerville"/>
                <a:sym typeface="Libre Baskerville"/>
              </a:defRPr>
            </a:lvl9pPr>
          </a:lstStyle>
          <a:p>
            <a:endParaRPr/>
          </a:p>
        </p:txBody>
      </p:sp>
      <p:sp>
        <p:nvSpPr>
          <p:cNvPr id="35" name="Shape 35"/>
          <p:cNvSpPr txBox="1">
            <a:spLocks noGrp="1"/>
          </p:cNvSpPr>
          <p:nvPr>
            <p:ph type="dt" idx="10"/>
          </p:nvPr>
        </p:nvSpPr>
        <p:spPr>
          <a:xfrm>
            <a:off x="6172200" y="6191250"/>
            <a:ext cx="2476500" cy="476249"/>
          </a:xfrm>
          <a:prstGeom prst="rect">
            <a:avLst/>
          </a:prstGeom>
          <a:noFill/>
          <a:ln>
            <a:noFill/>
          </a:ln>
        </p:spPr>
        <p:txBody>
          <a:bodyPr lIns="91425" tIns="91425" rIns="91425" bIns="91425" anchor="ctr" anchorCtr="0"/>
          <a:lstStyle>
            <a:lvl1pPr marL="0" marR="0" lvl="0" indent="0" algn="r" rtl="0">
              <a:spcBef>
                <a:spcPts val="0"/>
              </a:spcBef>
              <a:buNone/>
              <a:defRPr sz="1400" b="0" i="0" u="none" strike="noStrike" cap="none">
                <a:solidFill>
                  <a:schemeClr val="dk2"/>
                </a:solidFill>
                <a:latin typeface="Libre Baskerville"/>
                <a:ea typeface="Libre Baskerville"/>
                <a:cs typeface="Libre Baskerville"/>
                <a:sym typeface="Libre Baskerville"/>
              </a:defRPr>
            </a:lvl1pPr>
            <a:lvl2pPr marL="457200" marR="0" lvl="1" indent="0" algn="l" rtl="0">
              <a:spcBef>
                <a:spcPts val="0"/>
              </a:spcBef>
              <a:buNone/>
              <a:defRPr sz="1800" b="0" i="0" u="none" strike="noStrike" cap="none">
                <a:solidFill>
                  <a:schemeClr val="dk1"/>
                </a:solidFill>
                <a:latin typeface="Libre Baskerville"/>
                <a:ea typeface="Libre Baskerville"/>
                <a:cs typeface="Libre Baskerville"/>
                <a:sym typeface="Libre Baskerville"/>
              </a:defRPr>
            </a:lvl2pPr>
            <a:lvl3pPr marL="914400" marR="0" lvl="2" indent="0" algn="l" rtl="0">
              <a:spcBef>
                <a:spcPts val="0"/>
              </a:spcBef>
              <a:buNone/>
              <a:defRPr sz="1800" b="0" i="0" u="none" strike="noStrike" cap="none">
                <a:solidFill>
                  <a:schemeClr val="dk1"/>
                </a:solidFill>
                <a:latin typeface="Libre Baskerville"/>
                <a:ea typeface="Libre Baskerville"/>
                <a:cs typeface="Libre Baskerville"/>
                <a:sym typeface="Libre Baskerville"/>
              </a:defRPr>
            </a:lvl3pPr>
            <a:lvl4pPr marL="1371600" marR="0" lvl="3" indent="0" algn="l" rtl="0">
              <a:spcBef>
                <a:spcPts val="0"/>
              </a:spcBef>
              <a:buNone/>
              <a:defRPr sz="1800" b="0" i="0" u="none" strike="noStrike" cap="none">
                <a:solidFill>
                  <a:schemeClr val="dk1"/>
                </a:solidFill>
                <a:latin typeface="Libre Baskerville"/>
                <a:ea typeface="Libre Baskerville"/>
                <a:cs typeface="Libre Baskerville"/>
                <a:sym typeface="Libre Baskerville"/>
              </a:defRPr>
            </a:lvl4pPr>
            <a:lvl5pPr marL="1828800" marR="0" lvl="4" indent="0" algn="l" rtl="0">
              <a:spcBef>
                <a:spcPts val="0"/>
              </a:spcBef>
              <a:buNone/>
              <a:defRPr sz="1800" b="0" i="0" u="none" strike="noStrike" cap="none">
                <a:solidFill>
                  <a:schemeClr val="dk1"/>
                </a:solidFill>
                <a:latin typeface="Libre Baskerville"/>
                <a:ea typeface="Libre Baskerville"/>
                <a:cs typeface="Libre Baskerville"/>
                <a:sym typeface="Libre Baskerville"/>
              </a:defRPr>
            </a:lvl5pPr>
            <a:lvl6pPr marL="2286000" marR="0" lvl="5" indent="0" algn="l" rtl="0">
              <a:spcBef>
                <a:spcPts val="0"/>
              </a:spcBef>
              <a:buNone/>
              <a:defRPr sz="1800" b="0" i="0" u="none" strike="noStrike" cap="none">
                <a:solidFill>
                  <a:schemeClr val="dk1"/>
                </a:solidFill>
                <a:latin typeface="Libre Baskerville"/>
                <a:ea typeface="Libre Baskerville"/>
                <a:cs typeface="Libre Baskerville"/>
                <a:sym typeface="Libre Baskerville"/>
              </a:defRPr>
            </a:lvl6pPr>
            <a:lvl7pPr marL="2743200" marR="0" lvl="6" indent="0" algn="l" rtl="0">
              <a:spcBef>
                <a:spcPts val="0"/>
              </a:spcBef>
              <a:buNone/>
              <a:defRPr sz="1800" b="0" i="0" u="none" strike="noStrike" cap="none">
                <a:solidFill>
                  <a:schemeClr val="dk1"/>
                </a:solidFill>
                <a:latin typeface="Libre Baskerville"/>
                <a:ea typeface="Libre Baskerville"/>
                <a:cs typeface="Libre Baskerville"/>
                <a:sym typeface="Libre Baskerville"/>
              </a:defRPr>
            </a:lvl7pPr>
            <a:lvl8pPr marL="3200400" marR="0" lvl="7" indent="0" algn="l" rtl="0">
              <a:spcBef>
                <a:spcPts val="0"/>
              </a:spcBef>
              <a:buNone/>
              <a:defRPr sz="1800" b="0" i="0" u="none" strike="noStrike" cap="none">
                <a:solidFill>
                  <a:schemeClr val="dk1"/>
                </a:solidFill>
                <a:latin typeface="Libre Baskerville"/>
                <a:ea typeface="Libre Baskerville"/>
                <a:cs typeface="Libre Baskerville"/>
                <a:sym typeface="Libre Baskerville"/>
              </a:defRPr>
            </a:lvl8pPr>
            <a:lvl9pPr marL="3657600" marR="0" lvl="8" indent="0" algn="l" rtl="0">
              <a:spcBef>
                <a:spcPts val="0"/>
              </a:spcBef>
              <a:buNone/>
              <a:defRPr sz="1800" b="0" i="0" u="none" strike="noStrike" cap="none">
                <a:solidFill>
                  <a:schemeClr val="dk1"/>
                </a:solidFill>
                <a:latin typeface="Libre Baskerville"/>
                <a:ea typeface="Libre Baskerville"/>
                <a:cs typeface="Libre Baskerville"/>
                <a:sym typeface="Libre Baskerville"/>
              </a:defRPr>
            </a:lvl9pPr>
          </a:lstStyle>
          <a:p>
            <a:endParaRPr/>
          </a:p>
        </p:txBody>
      </p:sp>
      <p:sp>
        <p:nvSpPr>
          <p:cNvPr id="36" name="Shape 36"/>
          <p:cNvSpPr txBox="1">
            <a:spLocks noGrp="1"/>
          </p:cNvSpPr>
          <p:nvPr>
            <p:ph type="ftr" idx="11"/>
          </p:nvPr>
        </p:nvSpPr>
        <p:spPr>
          <a:xfrm>
            <a:off x="800100" y="6172200"/>
            <a:ext cx="4000500" cy="457200"/>
          </a:xfrm>
          <a:prstGeom prst="rect">
            <a:avLst/>
          </a:prstGeom>
          <a:noFill/>
          <a:ln>
            <a:noFill/>
          </a:ln>
        </p:spPr>
        <p:txBody>
          <a:bodyPr lIns="91425" tIns="91425" rIns="91425" bIns="91425" anchor="ctr" anchorCtr="0"/>
          <a:lstStyle>
            <a:lvl1pPr marL="0" marR="0" lvl="0" indent="0" algn="l" rtl="0">
              <a:spcBef>
                <a:spcPts val="0"/>
              </a:spcBef>
              <a:buNone/>
              <a:defRPr sz="1400" b="0" i="0" u="none" strike="noStrike" cap="none">
                <a:solidFill>
                  <a:schemeClr val="dk2"/>
                </a:solidFill>
                <a:latin typeface="Libre Baskerville"/>
                <a:ea typeface="Libre Baskerville"/>
                <a:cs typeface="Libre Baskerville"/>
                <a:sym typeface="Libre Baskerville"/>
              </a:defRPr>
            </a:lvl1pPr>
            <a:lvl2pPr marL="457200" marR="0" lvl="1" indent="0" algn="l" rtl="0">
              <a:spcBef>
                <a:spcPts val="0"/>
              </a:spcBef>
              <a:buNone/>
              <a:defRPr sz="1800" b="0" i="0" u="none" strike="noStrike" cap="none">
                <a:solidFill>
                  <a:schemeClr val="dk1"/>
                </a:solidFill>
                <a:latin typeface="Libre Baskerville"/>
                <a:ea typeface="Libre Baskerville"/>
                <a:cs typeface="Libre Baskerville"/>
                <a:sym typeface="Libre Baskerville"/>
              </a:defRPr>
            </a:lvl2pPr>
            <a:lvl3pPr marL="914400" marR="0" lvl="2" indent="0" algn="l" rtl="0">
              <a:spcBef>
                <a:spcPts val="0"/>
              </a:spcBef>
              <a:buNone/>
              <a:defRPr sz="1800" b="0" i="0" u="none" strike="noStrike" cap="none">
                <a:solidFill>
                  <a:schemeClr val="dk1"/>
                </a:solidFill>
                <a:latin typeface="Libre Baskerville"/>
                <a:ea typeface="Libre Baskerville"/>
                <a:cs typeface="Libre Baskerville"/>
                <a:sym typeface="Libre Baskerville"/>
              </a:defRPr>
            </a:lvl3pPr>
            <a:lvl4pPr marL="1371600" marR="0" lvl="3" indent="0" algn="l" rtl="0">
              <a:spcBef>
                <a:spcPts val="0"/>
              </a:spcBef>
              <a:buNone/>
              <a:defRPr sz="1800" b="0" i="0" u="none" strike="noStrike" cap="none">
                <a:solidFill>
                  <a:schemeClr val="dk1"/>
                </a:solidFill>
                <a:latin typeface="Libre Baskerville"/>
                <a:ea typeface="Libre Baskerville"/>
                <a:cs typeface="Libre Baskerville"/>
                <a:sym typeface="Libre Baskerville"/>
              </a:defRPr>
            </a:lvl4pPr>
            <a:lvl5pPr marL="1828800" marR="0" lvl="4" indent="0" algn="l" rtl="0">
              <a:spcBef>
                <a:spcPts val="0"/>
              </a:spcBef>
              <a:buNone/>
              <a:defRPr sz="1800" b="0" i="0" u="none" strike="noStrike" cap="none">
                <a:solidFill>
                  <a:schemeClr val="dk1"/>
                </a:solidFill>
                <a:latin typeface="Libre Baskerville"/>
                <a:ea typeface="Libre Baskerville"/>
                <a:cs typeface="Libre Baskerville"/>
                <a:sym typeface="Libre Baskerville"/>
              </a:defRPr>
            </a:lvl5pPr>
            <a:lvl6pPr marL="2286000" marR="0" lvl="5" indent="0" algn="l" rtl="0">
              <a:spcBef>
                <a:spcPts val="0"/>
              </a:spcBef>
              <a:buNone/>
              <a:defRPr sz="1800" b="0" i="0" u="none" strike="noStrike" cap="none">
                <a:solidFill>
                  <a:schemeClr val="dk1"/>
                </a:solidFill>
                <a:latin typeface="Libre Baskerville"/>
                <a:ea typeface="Libre Baskerville"/>
                <a:cs typeface="Libre Baskerville"/>
                <a:sym typeface="Libre Baskerville"/>
              </a:defRPr>
            </a:lvl6pPr>
            <a:lvl7pPr marL="2743200" marR="0" lvl="6" indent="0" algn="l" rtl="0">
              <a:spcBef>
                <a:spcPts val="0"/>
              </a:spcBef>
              <a:buNone/>
              <a:defRPr sz="1800" b="0" i="0" u="none" strike="noStrike" cap="none">
                <a:solidFill>
                  <a:schemeClr val="dk1"/>
                </a:solidFill>
                <a:latin typeface="Libre Baskerville"/>
                <a:ea typeface="Libre Baskerville"/>
                <a:cs typeface="Libre Baskerville"/>
                <a:sym typeface="Libre Baskerville"/>
              </a:defRPr>
            </a:lvl7pPr>
            <a:lvl8pPr marL="3200400" marR="0" lvl="7" indent="0" algn="l" rtl="0">
              <a:spcBef>
                <a:spcPts val="0"/>
              </a:spcBef>
              <a:buNone/>
              <a:defRPr sz="1800" b="0" i="0" u="none" strike="noStrike" cap="none">
                <a:solidFill>
                  <a:schemeClr val="dk1"/>
                </a:solidFill>
                <a:latin typeface="Libre Baskerville"/>
                <a:ea typeface="Libre Baskerville"/>
                <a:cs typeface="Libre Baskerville"/>
                <a:sym typeface="Libre Baskerville"/>
              </a:defRPr>
            </a:lvl8pPr>
            <a:lvl9pPr marL="3657600" marR="0" lvl="8" indent="0" algn="l" rtl="0">
              <a:spcBef>
                <a:spcPts val="0"/>
              </a:spcBef>
              <a:buNone/>
              <a:defRPr sz="1800" b="0" i="0" u="none" strike="noStrike" cap="none">
                <a:solidFill>
                  <a:schemeClr val="dk1"/>
                </a:solidFill>
                <a:latin typeface="Libre Baskerville"/>
                <a:ea typeface="Libre Baskerville"/>
                <a:cs typeface="Libre Baskerville"/>
                <a:sym typeface="Libre Baskerville"/>
              </a:defRPr>
            </a:lvl9pPr>
          </a:lstStyle>
          <a:p>
            <a:endParaRPr/>
          </a:p>
        </p:txBody>
      </p:sp>
      <p:sp>
        <p:nvSpPr>
          <p:cNvPr id="37" name="Shape 37"/>
          <p:cNvSpPr/>
          <p:nvPr/>
        </p:nvSpPr>
        <p:spPr>
          <a:xfrm rot="10800000" flipH="1">
            <a:off x="69411" y="2376829"/>
            <a:ext cx="9013514" cy="91439"/>
          </a:xfrm>
          <a:prstGeom prst="rect">
            <a:avLst/>
          </a:prstGeom>
          <a:solidFill>
            <a:schemeClr val="accent1"/>
          </a:solidFill>
          <a:ln>
            <a:noFill/>
          </a:ln>
        </p:spPr>
        <p:txBody>
          <a:bodyPr lIns="91425" tIns="45700" rIns="91425" bIns="45700" anchor="ctr" anchorCtr="0">
            <a:noAutofit/>
          </a:bodyPr>
          <a:lstStyle/>
          <a:p>
            <a:pPr marL="0" marR="0" lvl="0" indent="0" algn="ctr" rtl="0">
              <a:spcBef>
                <a:spcPts val="0"/>
              </a:spcBef>
              <a:buNone/>
            </a:pPr>
            <a:endParaRPr sz="1800" b="0" i="0" u="none" strike="noStrike" cap="none">
              <a:solidFill>
                <a:schemeClr val="lt1"/>
              </a:solidFill>
              <a:latin typeface="Libre Baskerville"/>
              <a:ea typeface="Libre Baskerville"/>
              <a:cs typeface="Libre Baskerville"/>
              <a:sym typeface="Libre Baskerville"/>
            </a:endParaRPr>
          </a:p>
        </p:txBody>
      </p:sp>
      <p:sp>
        <p:nvSpPr>
          <p:cNvPr id="38" name="Shape 38"/>
          <p:cNvSpPr/>
          <p:nvPr/>
        </p:nvSpPr>
        <p:spPr>
          <a:xfrm>
            <a:off x="69146" y="2341475"/>
            <a:ext cx="9013780" cy="45718"/>
          </a:xfrm>
          <a:prstGeom prst="rect">
            <a:avLst/>
          </a:prstGeom>
          <a:solidFill>
            <a:srgbClr val="E6AFA9"/>
          </a:solidFill>
          <a:ln>
            <a:noFill/>
          </a:ln>
        </p:spPr>
        <p:txBody>
          <a:bodyPr lIns="91425" tIns="45700" rIns="91425" bIns="45700" anchor="ctr" anchorCtr="0">
            <a:noAutofit/>
          </a:bodyPr>
          <a:lstStyle/>
          <a:p>
            <a:pPr marL="0" marR="0" lvl="0" indent="0" algn="ctr" rtl="0">
              <a:spcBef>
                <a:spcPts val="0"/>
              </a:spcBef>
              <a:buNone/>
            </a:pPr>
            <a:endParaRPr sz="1800" b="0" i="0" u="none" strike="noStrike" cap="none">
              <a:solidFill>
                <a:schemeClr val="lt1"/>
              </a:solidFill>
              <a:latin typeface="Libre Baskerville"/>
              <a:ea typeface="Libre Baskerville"/>
              <a:cs typeface="Libre Baskerville"/>
              <a:sym typeface="Libre Baskerville"/>
            </a:endParaRPr>
          </a:p>
        </p:txBody>
      </p:sp>
      <p:sp>
        <p:nvSpPr>
          <p:cNvPr id="39" name="Shape 39"/>
          <p:cNvSpPr/>
          <p:nvPr/>
        </p:nvSpPr>
        <p:spPr>
          <a:xfrm>
            <a:off x="68305" y="2468880"/>
            <a:ext cx="9014621" cy="45719"/>
          </a:xfrm>
          <a:prstGeom prst="rect">
            <a:avLst/>
          </a:prstGeom>
          <a:solidFill>
            <a:schemeClr val="accent5"/>
          </a:solidFill>
          <a:ln>
            <a:noFill/>
          </a:ln>
        </p:spPr>
        <p:txBody>
          <a:bodyPr lIns="91425" tIns="45700" rIns="91425" bIns="45700" anchor="ctr" anchorCtr="0">
            <a:noAutofit/>
          </a:bodyPr>
          <a:lstStyle/>
          <a:p>
            <a:pPr marL="0" marR="0" lvl="0" indent="0" algn="ctr" rtl="0">
              <a:spcBef>
                <a:spcPts val="0"/>
              </a:spcBef>
              <a:buNone/>
            </a:pPr>
            <a:endParaRPr sz="1800" b="0" i="0" u="none" strike="noStrike" cap="none">
              <a:solidFill>
                <a:schemeClr val="lt1"/>
              </a:solidFill>
              <a:latin typeface="Libre Baskerville"/>
              <a:ea typeface="Libre Baskerville"/>
              <a:cs typeface="Libre Baskerville"/>
              <a:sym typeface="Libre Baskerville"/>
            </a:endParaRPr>
          </a:p>
        </p:txBody>
      </p:sp>
      <p:sp>
        <p:nvSpPr>
          <p:cNvPr id="40" name="Shape 40"/>
          <p:cNvSpPr>
            <a:spLocks noGrp="1"/>
          </p:cNvSpPr>
          <p:nvPr>
            <p:ph type="sldNum" idx="12"/>
          </p:nvPr>
        </p:nvSpPr>
        <p:spPr>
          <a:xfrm>
            <a:off x="146304" y="6208776"/>
            <a:ext cx="457200" cy="457200"/>
          </a:xfrm>
          <a:prstGeom prst="ellipse">
            <a:avLst/>
          </a:prstGeom>
          <a:solidFill>
            <a:schemeClr val="accent1"/>
          </a:solidFill>
          <a:ln>
            <a:noFill/>
          </a:ln>
        </p:spPr>
        <p:txBody>
          <a:bodyPr lIns="0" tIns="0" rIns="0" bIns="0" anchor="ctr" anchorCtr="1">
            <a:noAutofit/>
          </a:bodyPr>
          <a:lstStyle/>
          <a:p>
            <a:pPr marL="0" marR="0" lvl="0" indent="0" algn="ctr" rtl="0">
              <a:spcBef>
                <a:spcPts val="0"/>
              </a:spcBef>
              <a:buSzPct val="25000"/>
              <a:buNone/>
            </a:pPr>
            <a:fld id="{00000000-1234-1234-1234-123412341234}" type="slidenum">
              <a:rPr lang="en-US" sz="1400" b="0" i="0" u="none" strike="noStrike" cap="none">
                <a:solidFill>
                  <a:srgbClr val="FFFFFF"/>
                </a:solidFill>
                <a:latin typeface="Source Sans Pro"/>
                <a:ea typeface="Source Sans Pro"/>
                <a:cs typeface="Source Sans Pro"/>
                <a:sym typeface="Source Sans Pro"/>
              </a:rPr>
              <a:t>‹#›</a:t>
            </a:fld>
            <a:endParaRPr lang="en-US" sz="1400" b="0" i="0" u="none" strike="noStrike" cap="none">
              <a:solidFill>
                <a:srgbClr val="FFFFFF"/>
              </a:solidFill>
              <a:latin typeface="Source Sans Pro"/>
              <a:ea typeface="Source Sans Pro"/>
              <a:cs typeface="Source Sans Pro"/>
              <a:sym typeface="Source Sans Pro"/>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Shape 41"/>
        <p:cNvGrpSpPr/>
        <p:nvPr/>
      </p:nvGrpSpPr>
      <p:grpSpPr>
        <a:xfrm>
          <a:off x="0" y="0"/>
          <a:ext cx="0" cy="0"/>
          <a:chOff x="0" y="0"/>
          <a:chExt cx="0" cy="0"/>
        </a:xfrm>
      </p:grpSpPr>
      <p:sp>
        <p:nvSpPr>
          <p:cNvPr id="42" name="Shape 42"/>
          <p:cNvSpPr txBox="1">
            <a:spLocks noGrp="1"/>
          </p:cNvSpPr>
          <p:nvPr>
            <p:ph type="title"/>
          </p:nvPr>
        </p:nvSpPr>
        <p:spPr>
          <a:xfrm>
            <a:off x="914400" y="274637"/>
            <a:ext cx="7772400" cy="1143000"/>
          </a:xfrm>
          <a:prstGeom prst="rect">
            <a:avLst/>
          </a:prstGeom>
          <a:noFill/>
          <a:ln>
            <a:noFill/>
          </a:ln>
        </p:spPr>
        <p:txBody>
          <a:bodyPr lIns="91425" tIns="91425" rIns="91425" bIns="91425" anchor="b" anchorCtr="0"/>
          <a:lstStyle>
            <a:lvl1pPr marL="0" marR="0" lvl="0" indent="0" algn="l" rtl="0">
              <a:spcBef>
                <a:spcPts val="0"/>
              </a:spcBef>
              <a:buClr>
                <a:schemeClr val="dk2"/>
              </a:buClr>
              <a:buFont typeface="Source Sans Pro"/>
              <a:buNone/>
              <a:defRPr sz="4000" b="0" i="0" u="none" strike="noStrike" cap="none">
                <a:solidFill>
                  <a:schemeClr val="dk2"/>
                </a:solidFill>
                <a:latin typeface="Source Sans Pro"/>
                <a:ea typeface="Source Sans Pro"/>
                <a:cs typeface="Source Sans Pro"/>
                <a:sym typeface="Source Sans Pro"/>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43" name="Shape 43"/>
          <p:cNvSpPr txBox="1">
            <a:spLocks noGrp="1"/>
          </p:cNvSpPr>
          <p:nvPr>
            <p:ph type="dt" idx="10"/>
          </p:nvPr>
        </p:nvSpPr>
        <p:spPr>
          <a:xfrm>
            <a:off x="6172200" y="6191250"/>
            <a:ext cx="2476500" cy="476249"/>
          </a:xfrm>
          <a:prstGeom prst="rect">
            <a:avLst/>
          </a:prstGeom>
          <a:noFill/>
          <a:ln>
            <a:noFill/>
          </a:ln>
        </p:spPr>
        <p:txBody>
          <a:bodyPr lIns="91425" tIns="91425" rIns="91425" bIns="91425" anchor="ctr" anchorCtr="0"/>
          <a:lstStyle>
            <a:lvl1pPr marL="0" marR="0" lvl="0" indent="0" algn="r" rtl="0">
              <a:spcBef>
                <a:spcPts val="0"/>
              </a:spcBef>
              <a:buNone/>
              <a:defRPr sz="1400" b="0" i="0" u="none" strike="noStrike" cap="none">
                <a:solidFill>
                  <a:schemeClr val="dk2"/>
                </a:solidFill>
                <a:latin typeface="Libre Baskerville"/>
                <a:ea typeface="Libre Baskerville"/>
                <a:cs typeface="Libre Baskerville"/>
                <a:sym typeface="Libre Baskerville"/>
              </a:defRPr>
            </a:lvl1pPr>
            <a:lvl2pPr marL="457200" marR="0" lvl="1" indent="0" algn="l" rtl="0">
              <a:spcBef>
                <a:spcPts val="0"/>
              </a:spcBef>
              <a:buNone/>
              <a:defRPr sz="1800" b="0" i="0" u="none" strike="noStrike" cap="none">
                <a:solidFill>
                  <a:schemeClr val="dk1"/>
                </a:solidFill>
                <a:latin typeface="Libre Baskerville"/>
                <a:ea typeface="Libre Baskerville"/>
                <a:cs typeface="Libre Baskerville"/>
                <a:sym typeface="Libre Baskerville"/>
              </a:defRPr>
            </a:lvl2pPr>
            <a:lvl3pPr marL="914400" marR="0" lvl="2" indent="0" algn="l" rtl="0">
              <a:spcBef>
                <a:spcPts val="0"/>
              </a:spcBef>
              <a:buNone/>
              <a:defRPr sz="1800" b="0" i="0" u="none" strike="noStrike" cap="none">
                <a:solidFill>
                  <a:schemeClr val="dk1"/>
                </a:solidFill>
                <a:latin typeface="Libre Baskerville"/>
                <a:ea typeface="Libre Baskerville"/>
                <a:cs typeface="Libre Baskerville"/>
                <a:sym typeface="Libre Baskerville"/>
              </a:defRPr>
            </a:lvl3pPr>
            <a:lvl4pPr marL="1371600" marR="0" lvl="3" indent="0" algn="l" rtl="0">
              <a:spcBef>
                <a:spcPts val="0"/>
              </a:spcBef>
              <a:buNone/>
              <a:defRPr sz="1800" b="0" i="0" u="none" strike="noStrike" cap="none">
                <a:solidFill>
                  <a:schemeClr val="dk1"/>
                </a:solidFill>
                <a:latin typeface="Libre Baskerville"/>
                <a:ea typeface="Libre Baskerville"/>
                <a:cs typeface="Libre Baskerville"/>
                <a:sym typeface="Libre Baskerville"/>
              </a:defRPr>
            </a:lvl4pPr>
            <a:lvl5pPr marL="1828800" marR="0" lvl="4" indent="0" algn="l" rtl="0">
              <a:spcBef>
                <a:spcPts val="0"/>
              </a:spcBef>
              <a:buNone/>
              <a:defRPr sz="1800" b="0" i="0" u="none" strike="noStrike" cap="none">
                <a:solidFill>
                  <a:schemeClr val="dk1"/>
                </a:solidFill>
                <a:latin typeface="Libre Baskerville"/>
                <a:ea typeface="Libre Baskerville"/>
                <a:cs typeface="Libre Baskerville"/>
                <a:sym typeface="Libre Baskerville"/>
              </a:defRPr>
            </a:lvl5pPr>
            <a:lvl6pPr marL="2286000" marR="0" lvl="5" indent="0" algn="l" rtl="0">
              <a:spcBef>
                <a:spcPts val="0"/>
              </a:spcBef>
              <a:buNone/>
              <a:defRPr sz="1800" b="0" i="0" u="none" strike="noStrike" cap="none">
                <a:solidFill>
                  <a:schemeClr val="dk1"/>
                </a:solidFill>
                <a:latin typeface="Libre Baskerville"/>
                <a:ea typeface="Libre Baskerville"/>
                <a:cs typeface="Libre Baskerville"/>
                <a:sym typeface="Libre Baskerville"/>
              </a:defRPr>
            </a:lvl6pPr>
            <a:lvl7pPr marL="2743200" marR="0" lvl="6" indent="0" algn="l" rtl="0">
              <a:spcBef>
                <a:spcPts val="0"/>
              </a:spcBef>
              <a:buNone/>
              <a:defRPr sz="1800" b="0" i="0" u="none" strike="noStrike" cap="none">
                <a:solidFill>
                  <a:schemeClr val="dk1"/>
                </a:solidFill>
                <a:latin typeface="Libre Baskerville"/>
                <a:ea typeface="Libre Baskerville"/>
                <a:cs typeface="Libre Baskerville"/>
                <a:sym typeface="Libre Baskerville"/>
              </a:defRPr>
            </a:lvl7pPr>
            <a:lvl8pPr marL="3200400" marR="0" lvl="7" indent="0" algn="l" rtl="0">
              <a:spcBef>
                <a:spcPts val="0"/>
              </a:spcBef>
              <a:buNone/>
              <a:defRPr sz="1800" b="0" i="0" u="none" strike="noStrike" cap="none">
                <a:solidFill>
                  <a:schemeClr val="dk1"/>
                </a:solidFill>
                <a:latin typeface="Libre Baskerville"/>
                <a:ea typeface="Libre Baskerville"/>
                <a:cs typeface="Libre Baskerville"/>
                <a:sym typeface="Libre Baskerville"/>
              </a:defRPr>
            </a:lvl8pPr>
            <a:lvl9pPr marL="3657600" marR="0" lvl="8" indent="0" algn="l" rtl="0">
              <a:spcBef>
                <a:spcPts val="0"/>
              </a:spcBef>
              <a:buNone/>
              <a:defRPr sz="1800" b="0" i="0" u="none" strike="noStrike" cap="none">
                <a:solidFill>
                  <a:schemeClr val="dk1"/>
                </a:solidFill>
                <a:latin typeface="Libre Baskerville"/>
                <a:ea typeface="Libre Baskerville"/>
                <a:cs typeface="Libre Baskerville"/>
                <a:sym typeface="Libre Baskerville"/>
              </a:defRPr>
            </a:lvl9pPr>
          </a:lstStyle>
          <a:p>
            <a:endParaRPr/>
          </a:p>
        </p:txBody>
      </p:sp>
      <p:sp>
        <p:nvSpPr>
          <p:cNvPr id="44" name="Shape 44"/>
          <p:cNvSpPr txBox="1">
            <a:spLocks noGrp="1"/>
          </p:cNvSpPr>
          <p:nvPr>
            <p:ph type="ftr" idx="11"/>
          </p:nvPr>
        </p:nvSpPr>
        <p:spPr>
          <a:xfrm>
            <a:off x="914400" y="6172200"/>
            <a:ext cx="3962399" cy="457200"/>
          </a:xfrm>
          <a:prstGeom prst="rect">
            <a:avLst/>
          </a:prstGeom>
          <a:noFill/>
          <a:ln>
            <a:noFill/>
          </a:ln>
        </p:spPr>
        <p:txBody>
          <a:bodyPr lIns="91425" tIns="91425" rIns="91425" bIns="91425" anchor="ctr" anchorCtr="0"/>
          <a:lstStyle>
            <a:lvl1pPr marL="0" marR="0" lvl="0" indent="0" algn="l" rtl="0">
              <a:spcBef>
                <a:spcPts val="0"/>
              </a:spcBef>
              <a:buNone/>
              <a:defRPr sz="1400" b="0" i="0" u="none" strike="noStrike" cap="none">
                <a:solidFill>
                  <a:schemeClr val="dk2"/>
                </a:solidFill>
                <a:latin typeface="Libre Baskerville"/>
                <a:ea typeface="Libre Baskerville"/>
                <a:cs typeface="Libre Baskerville"/>
                <a:sym typeface="Libre Baskerville"/>
              </a:defRPr>
            </a:lvl1pPr>
            <a:lvl2pPr marL="457200" marR="0" lvl="1" indent="0" algn="l" rtl="0">
              <a:spcBef>
                <a:spcPts val="0"/>
              </a:spcBef>
              <a:buNone/>
              <a:defRPr sz="1800" b="0" i="0" u="none" strike="noStrike" cap="none">
                <a:solidFill>
                  <a:schemeClr val="dk1"/>
                </a:solidFill>
                <a:latin typeface="Libre Baskerville"/>
                <a:ea typeface="Libre Baskerville"/>
                <a:cs typeface="Libre Baskerville"/>
                <a:sym typeface="Libre Baskerville"/>
              </a:defRPr>
            </a:lvl2pPr>
            <a:lvl3pPr marL="914400" marR="0" lvl="2" indent="0" algn="l" rtl="0">
              <a:spcBef>
                <a:spcPts val="0"/>
              </a:spcBef>
              <a:buNone/>
              <a:defRPr sz="1800" b="0" i="0" u="none" strike="noStrike" cap="none">
                <a:solidFill>
                  <a:schemeClr val="dk1"/>
                </a:solidFill>
                <a:latin typeface="Libre Baskerville"/>
                <a:ea typeface="Libre Baskerville"/>
                <a:cs typeface="Libre Baskerville"/>
                <a:sym typeface="Libre Baskerville"/>
              </a:defRPr>
            </a:lvl3pPr>
            <a:lvl4pPr marL="1371600" marR="0" lvl="3" indent="0" algn="l" rtl="0">
              <a:spcBef>
                <a:spcPts val="0"/>
              </a:spcBef>
              <a:buNone/>
              <a:defRPr sz="1800" b="0" i="0" u="none" strike="noStrike" cap="none">
                <a:solidFill>
                  <a:schemeClr val="dk1"/>
                </a:solidFill>
                <a:latin typeface="Libre Baskerville"/>
                <a:ea typeface="Libre Baskerville"/>
                <a:cs typeface="Libre Baskerville"/>
                <a:sym typeface="Libre Baskerville"/>
              </a:defRPr>
            </a:lvl4pPr>
            <a:lvl5pPr marL="1828800" marR="0" lvl="4" indent="0" algn="l" rtl="0">
              <a:spcBef>
                <a:spcPts val="0"/>
              </a:spcBef>
              <a:buNone/>
              <a:defRPr sz="1800" b="0" i="0" u="none" strike="noStrike" cap="none">
                <a:solidFill>
                  <a:schemeClr val="dk1"/>
                </a:solidFill>
                <a:latin typeface="Libre Baskerville"/>
                <a:ea typeface="Libre Baskerville"/>
                <a:cs typeface="Libre Baskerville"/>
                <a:sym typeface="Libre Baskerville"/>
              </a:defRPr>
            </a:lvl5pPr>
            <a:lvl6pPr marL="2286000" marR="0" lvl="5" indent="0" algn="l" rtl="0">
              <a:spcBef>
                <a:spcPts val="0"/>
              </a:spcBef>
              <a:buNone/>
              <a:defRPr sz="1800" b="0" i="0" u="none" strike="noStrike" cap="none">
                <a:solidFill>
                  <a:schemeClr val="dk1"/>
                </a:solidFill>
                <a:latin typeface="Libre Baskerville"/>
                <a:ea typeface="Libre Baskerville"/>
                <a:cs typeface="Libre Baskerville"/>
                <a:sym typeface="Libre Baskerville"/>
              </a:defRPr>
            </a:lvl6pPr>
            <a:lvl7pPr marL="2743200" marR="0" lvl="6" indent="0" algn="l" rtl="0">
              <a:spcBef>
                <a:spcPts val="0"/>
              </a:spcBef>
              <a:buNone/>
              <a:defRPr sz="1800" b="0" i="0" u="none" strike="noStrike" cap="none">
                <a:solidFill>
                  <a:schemeClr val="dk1"/>
                </a:solidFill>
                <a:latin typeface="Libre Baskerville"/>
                <a:ea typeface="Libre Baskerville"/>
                <a:cs typeface="Libre Baskerville"/>
                <a:sym typeface="Libre Baskerville"/>
              </a:defRPr>
            </a:lvl7pPr>
            <a:lvl8pPr marL="3200400" marR="0" lvl="7" indent="0" algn="l" rtl="0">
              <a:spcBef>
                <a:spcPts val="0"/>
              </a:spcBef>
              <a:buNone/>
              <a:defRPr sz="1800" b="0" i="0" u="none" strike="noStrike" cap="none">
                <a:solidFill>
                  <a:schemeClr val="dk1"/>
                </a:solidFill>
                <a:latin typeface="Libre Baskerville"/>
                <a:ea typeface="Libre Baskerville"/>
                <a:cs typeface="Libre Baskerville"/>
                <a:sym typeface="Libre Baskerville"/>
              </a:defRPr>
            </a:lvl8pPr>
            <a:lvl9pPr marL="3657600" marR="0" lvl="8" indent="0" algn="l" rtl="0">
              <a:spcBef>
                <a:spcPts val="0"/>
              </a:spcBef>
              <a:buNone/>
              <a:defRPr sz="1800" b="0" i="0" u="none" strike="noStrike" cap="none">
                <a:solidFill>
                  <a:schemeClr val="dk1"/>
                </a:solidFill>
                <a:latin typeface="Libre Baskerville"/>
                <a:ea typeface="Libre Baskerville"/>
                <a:cs typeface="Libre Baskerville"/>
                <a:sym typeface="Libre Baskerville"/>
              </a:defRPr>
            </a:lvl9pPr>
          </a:lstStyle>
          <a:p>
            <a:endParaRPr/>
          </a:p>
        </p:txBody>
      </p:sp>
      <p:sp>
        <p:nvSpPr>
          <p:cNvPr id="45" name="Shape 45"/>
          <p:cNvSpPr>
            <a:spLocks noGrp="1"/>
          </p:cNvSpPr>
          <p:nvPr>
            <p:ph type="sldNum" idx="12"/>
          </p:nvPr>
        </p:nvSpPr>
        <p:spPr>
          <a:xfrm>
            <a:off x="146304" y="6210300"/>
            <a:ext cx="457200" cy="457200"/>
          </a:xfrm>
          <a:prstGeom prst="ellipse">
            <a:avLst/>
          </a:prstGeom>
          <a:solidFill>
            <a:schemeClr val="accent1"/>
          </a:solidFill>
          <a:ln>
            <a:noFill/>
          </a:ln>
        </p:spPr>
        <p:txBody>
          <a:bodyPr lIns="0" tIns="0" rIns="0" bIns="0" anchor="ctr" anchorCtr="1">
            <a:noAutofit/>
          </a:bodyPr>
          <a:lstStyle/>
          <a:p>
            <a:pPr marL="0" marR="0" lvl="0" indent="0" algn="ctr" rtl="0">
              <a:spcBef>
                <a:spcPts val="0"/>
              </a:spcBef>
              <a:buSzPct val="25000"/>
              <a:buNone/>
            </a:pPr>
            <a:fld id="{00000000-1234-1234-1234-123412341234}" type="slidenum">
              <a:rPr lang="en-US" sz="1400" b="0" i="0" u="none" strike="noStrike" cap="none">
                <a:solidFill>
                  <a:srgbClr val="FFFFFF"/>
                </a:solidFill>
                <a:latin typeface="Source Sans Pro"/>
                <a:ea typeface="Source Sans Pro"/>
                <a:cs typeface="Source Sans Pro"/>
                <a:sym typeface="Source Sans Pro"/>
              </a:rPr>
              <a:t>‹#›</a:t>
            </a:fld>
            <a:endParaRPr lang="en-US" sz="1400" b="0" i="0" u="none" strike="noStrike" cap="none">
              <a:solidFill>
                <a:srgbClr val="FFFFFF"/>
              </a:solidFill>
              <a:latin typeface="Source Sans Pro"/>
              <a:ea typeface="Source Sans Pro"/>
              <a:cs typeface="Source Sans Pro"/>
              <a:sym typeface="Source Sans Pro"/>
            </a:endParaRPr>
          </a:p>
        </p:txBody>
      </p:sp>
      <p:sp>
        <p:nvSpPr>
          <p:cNvPr id="46" name="Shape 46"/>
          <p:cNvSpPr txBox="1">
            <a:spLocks noGrp="1"/>
          </p:cNvSpPr>
          <p:nvPr>
            <p:ph type="body" idx="1"/>
          </p:nvPr>
        </p:nvSpPr>
        <p:spPr>
          <a:xfrm>
            <a:off x="914400" y="1447800"/>
            <a:ext cx="3749040" cy="4572000"/>
          </a:xfrm>
          <a:prstGeom prst="rect">
            <a:avLst/>
          </a:prstGeom>
          <a:noFill/>
          <a:ln>
            <a:noFill/>
          </a:ln>
        </p:spPr>
        <p:txBody>
          <a:bodyPr lIns="91425" tIns="91425" rIns="91425" bIns="91425" anchor="t" anchorCtr="0"/>
          <a:lstStyle>
            <a:lvl1pPr marL="274320" marR="0" lvl="0" indent="-133985" algn="l" rtl="0">
              <a:spcBef>
                <a:spcPts val="580"/>
              </a:spcBef>
              <a:buClr>
                <a:schemeClr val="accent1"/>
              </a:buClr>
              <a:buSzPct val="85000"/>
              <a:buFont typeface="Noto Sans Symbols"/>
              <a:buChar char="●"/>
              <a:defRPr sz="2600" b="0" i="0" u="none" strike="noStrike" cap="none">
                <a:solidFill>
                  <a:schemeClr val="dk1"/>
                </a:solidFill>
                <a:latin typeface="Libre Baskerville"/>
                <a:ea typeface="Libre Baskerville"/>
                <a:cs typeface="Libre Baskerville"/>
                <a:sym typeface="Libre Baskerville"/>
              </a:defRPr>
            </a:lvl1pPr>
            <a:lvl2pPr marL="548640" marR="0" lvl="1" indent="-101600" algn="l" rtl="0">
              <a:spcBef>
                <a:spcPts val="370"/>
              </a:spcBef>
              <a:buClr>
                <a:schemeClr val="accent2"/>
              </a:buClr>
              <a:buSzPct val="85000"/>
              <a:buFont typeface="Noto Sans Symbols"/>
              <a:buChar char="●"/>
              <a:defRPr sz="2400" b="0" i="0" u="none" strike="noStrike" cap="none">
                <a:solidFill>
                  <a:schemeClr val="dk1"/>
                </a:solidFill>
                <a:latin typeface="Libre Baskerville"/>
                <a:ea typeface="Libre Baskerville"/>
                <a:cs typeface="Libre Baskerville"/>
                <a:sym typeface="Libre Baskerville"/>
              </a:defRPr>
            </a:lvl2pPr>
            <a:lvl3pPr marL="822960" marR="0" lvl="2" indent="-130810" algn="l" rtl="0">
              <a:spcBef>
                <a:spcPts val="370"/>
              </a:spcBef>
              <a:buClr>
                <a:srgbClr val="E6AFA9"/>
              </a:buClr>
              <a:buSzPct val="85000"/>
              <a:buFont typeface="Noto Sans Symbols"/>
              <a:buChar char="●"/>
              <a:defRPr sz="2000" b="0" i="0" u="none" strike="noStrike" cap="none">
                <a:solidFill>
                  <a:schemeClr val="dk1"/>
                </a:solidFill>
                <a:latin typeface="Libre Baskerville"/>
                <a:ea typeface="Libre Baskerville"/>
                <a:cs typeface="Libre Baskerville"/>
                <a:sym typeface="Libre Baskerville"/>
              </a:defRPr>
            </a:lvl3pPr>
            <a:lvl4pPr marL="1097280" marR="0" lvl="3" indent="-132080" algn="l" rtl="0">
              <a:spcBef>
                <a:spcPts val="370"/>
              </a:spcBef>
              <a:buClr>
                <a:schemeClr val="accent3"/>
              </a:buClr>
              <a:buSzPct val="80000"/>
              <a:buFont typeface="Noto Sans Symbols"/>
              <a:buChar char="●"/>
              <a:defRPr sz="2000" b="0" i="0" u="none" strike="noStrike" cap="none">
                <a:solidFill>
                  <a:schemeClr val="dk1"/>
                </a:solidFill>
                <a:latin typeface="Libre Baskerville"/>
                <a:ea typeface="Libre Baskerville"/>
                <a:cs typeface="Libre Baskerville"/>
                <a:sym typeface="Libre Baskerville"/>
              </a:defRPr>
            </a:lvl4pPr>
            <a:lvl5pPr marL="1371600" marR="0" lvl="4" indent="-101600" algn="l" rtl="0">
              <a:spcBef>
                <a:spcPts val="370"/>
              </a:spcBef>
              <a:buClr>
                <a:schemeClr val="accent3"/>
              </a:buClr>
              <a:buSzPct val="100000"/>
              <a:buFont typeface="Libre Baskerville"/>
              <a:buChar char="o"/>
              <a:defRPr sz="2000" b="0" i="0" u="none" strike="noStrike" cap="none">
                <a:solidFill>
                  <a:schemeClr val="dk1"/>
                </a:solidFill>
                <a:latin typeface="Libre Baskerville"/>
                <a:ea typeface="Libre Baskerville"/>
                <a:cs typeface="Libre Baskerville"/>
                <a:sym typeface="Libre Baskerville"/>
              </a:defRPr>
            </a:lvl5pPr>
            <a:lvl6pPr marL="1645920" marR="0" lvl="5" indent="-121920" algn="l" rtl="0">
              <a:spcBef>
                <a:spcPts val="370"/>
              </a:spcBef>
              <a:buClr>
                <a:schemeClr val="accent3"/>
              </a:buClr>
              <a:buSzPct val="100000"/>
              <a:buFont typeface="Libre Baskerville"/>
              <a:buChar char="•"/>
              <a:defRPr sz="1800" b="0" i="0" u="none" strike="noStrike" cap="none">
                <a:solidFill>
                  <a:schemeClr val="dk1"/>
                </a:solidFill>
                <a:latin typeface="Libre Baskerville"/>
                <a:ea typeface="Libre Baskerville"/>
                <a:cs typeface="Libre Baskerville"/>
                <a:sym typeface="Libre Baskerville"/>
              </a:defRPr>
            </a:lvl6pPr>
            <a:lvl7pPr marL="1920240" marR="0" lvl="6" indent="-116839" algn="l" rtl="0">
              <a:spcBef>
                <a:spcPts val="370"/>
              </a:spcBef>
              <a:buClr>
                <a:schemeClr val="accent2"/>
              </a:buClr>
              <a:buSzPct val="100000"/>
              <a:buFont typeface="Libre Baskerville"/>
              <a:buChar char="•"/>
              <a:defRPr sz="1800" b="0" i="0" u="none" strike="noStrike" cap="none">
                <a:solidFill>
                  <a:schemeClr val="dk1"/>
                </a:solidFill>
                <a:latin typeface="Libre Baskerville"/>
                <a:ea typeface="Libre Baskerville"/>
                <a:cs typeface="Libre Baskerville"/>
                <a:sym typeface="Libre Baskerville"/>
              </a:defRPr>
            </a:lvl7pPr>
            <a:lvl8pPr marL="2194560" marR="0" lvl="7" indent="-124460" algn="l" rtl="0">
              <a:spcBef>
                <a:spcPts val="370"/>
              </a:spcBef>
              <a:buClr>
                <a:srgbClr val="E6AFA9"/>
              </a:buClr>
              <a:buSzPct val="100000"/>
              <a:buFont typeface="Libre Baskerville"/>
              <a:buChar char="•"/>
              <a:defRPr sz="1800" b="0" i="0" u="none" strike="noStrike" cap="none">
                <a:solidFill>
                  <a:schemeClr val="dk1"/>
                </a:solidFill>
                <a:latin typeface="Libre Baskerville"/>
                <a:ea typeface="Libre Baskerville"/>
                <a:cs typeface="Libre Baskerville"/>
                <a:sym typeface="Libre Baskerville"/>
              </a:defRPr>
            </a:lvl8pPr>
            <a:lvl9pPr marL="2468880" marR="0" lvl="8" indent="-119379" algn="l" rtl="0">
              <a:spcBef>
                <a:spcPts val="370"/>
              </a:spcBef>
              <a:buClr>
                <a:srgbClr val="CAABA9"/>
              </a:buClr>
              <a:buSzPct val="100000"/>
              <a:buFont typeface="Libre Baskerville"/>
              <a:buChar char="•"/>
              <a:defRPr sz="1800" b="0" i="0" u="none" strike="noStrike" cap="none">
                <a:solidFill>
                  <a:schemeClr val="dk1"/>
                </a:solidFill>
                <a:latin typeface="Libre Baskerville"/>
                <a:ea typeface="Libre Baskerville"/>
                <a:cs typeface="Libre Baskerville"/>
                <a:sym typeface="Libre Baskerville"/>
              </a:defRPr>
            </a:lvl9pPr>
          </a:lstStyle>
          <a:p>
            <a:endParaRPr/>
          </a:p>
        </p:txBody>
      </p:sp>
      <p:sp>
        <p:nvSpPr>
          <p:cNvPr id="47" name="Shape 47"/>
          <p:cNvSpPr txBox="1">
            <a:spLocks noGrp="1"/>
          </p:cNvSpPr>
          <p:nvPr>
            <p:ph type="body" idx="2"/>
          </p:nvPr>
        </p:nvSpPr>
        <p:spPr>
          <a:xfrm>
            <a:off x="4933950" y="1447800"/>
            <a:ext cx="3749040" cy="4572000"/>
          </a:xfrm>
          <a:prstGeom prst="rect">
            <a:avLst/>
          </a:prstGeom>
          <a:noFill/>
          <a:ln>
            <a:noFill/>
          </a:ln>
        </p:spPr>
        <p:txBody>
          <a:bodyPr lIns="91425" tIns="91425" rIns="91425" bIns="91425" anchor="t" anchorCtr="0"/>
          <a:lstStyle>
            <a:lvl1pPr marL="274320" marR="0" lvl="0" indent="-133985" algn="l" rtl="0">
              <a:spcBef>
                <a:spcPts val="580"/>
              </a:spcBef>
              <a:buClr>
                <a:schemeClr val="accent1"/>
              </a:buClr>
              <a:buSzPct val="85000"/>
              <a:buFont typeface="Noto Sans Symbols"/>
              <a:buChar char="●"/>
              <a:defRPr sz="2600" b="0" i="0" u="none" strike="noStrike" cap="none">
                <a:solidFill>
                  <a:schemeClr val="dk1"/>
                </a:solidFill>
                <a:latin typeface="Libre Baskerville"/>
                <a:ea typeface="Libre Baskerville"/>
                <a:cs typeface="Libre Baskerville"/>
                <a:sym typeface="Libre Baskerville"/>
              </a:defRPr>
            </a:lvl1pPr>
            <a:lvl2pPr marL="548640" marR="0" lvl="1" indent="-101600" algn="l" rtl="0">
              <a:spcBef>
                <a:spcPts val="370"/>
              </a:spcBef>
              <a:buClr>
                <a:schemeClr val="accent2"/>
              </a:buClr>
              <a:buSzPct val="85000"/>
              <a:buFont typeface="Noto Sans Symbols"/>
              <a:buChar char="●"/>
              <a:defRPr sz="2400" b="0" i="0" u="none" strike="noStrike" cap="none">
                <a:solidFill>
                  <a:schemeClr val="dk1"/>
                </a:solidFill>
                <a:latin typeface="Libre Baskerville"/>
                <a:ea typeface="Libre Baskerville"/>
                <a:cs typeface="Libre Baskerville"/>
                <a:sym typeface="Libre Baskerville"/>
              </a:defRPr>
            </a:lvl2pPr>
            <a:lvl3pPr marL="822960" marR="0" lvl="2" indent="-130810" algn="l" rtl="0">
              <a:spcBef>
                <a:spcPts val="370"/>
              </a:spcBef>
              <a:buClr>
                <a:srgbClr val="E6AFA9"/>
              </a:buClr>
              <a:buSzPct val="85000"/>
              <a:buFont typeface="Noto Sans Symbols"/>
              <a:buChar char="●"/>
              <a:defRPr sz="2000" b="0" i="0" u="none" strike="noStrike" cap="none">
                <a:solidFill>
                  <a:schemeClr val="dk1"/>
                </a:solidFill>
                <a:latin typeface="Libre Baskerville"/>
                <a:ea typeface="Libre Baskerville"/>
                <a:cs typeface="Libre Baskerville"/>
                <a:sym typeface="Libre Baskerville"/>
              </a:defRPr>
            </a:lvl3pPr>
            <a:lvl4pPr marL="1097280" marR="0" lvl="3" indent="-132080" algn="l" rtl="0">
              <a:spcBef>
                <a:spcPts val="370"/>
              </a:spcBef>
              <a:buClr>
                <a:schemeClr val="accent3"/>
              </a:buClr>
              <a:buSzPct val="80000"/>
              <a:buFont typeface="Noto Sans Symbols"/>
              <a:buChar char="●"/>
              <a:defRPr sz="2000" b="0" i="0" u="none" strike="noStrike" cap="none">
                <a:solidFill>
                  <a:schemeClr val="dk1"/>
                </a:solidFill>
                <a:latin typeface="Libre Baskerville"/>
                <a:ea typeface="Libre Baskerville"/>
                <a:cs typeface="Libre Baskerville"/>
                <a:sym typeface="Libre Baskerville"/>
              </a:defRPr>
            </a:lvl4pPr>
            <a:lvl5pPr marL="1371600" marR="0" lvl="4" indent="-101600" algn="l" rtl="0">
              <a:spcBef>
                <a:spcPts val="370"/>
              </a:spcBef>
              <a:buClr>
                <a:schemeClr val="accent3"/>
              </a:buClr>
              <a:buSzPct val="100000"/>
              <a:buFont typeface="Libre Baskerville"/>
              <a:buChar char="o"/>
              <a:defRPr sz="2000" b="0" i="0" u="none" strike="noStrike" cap="none">
                <a:solidFill>
                  <a:schemeClr val="dk1"/>
                </a:solidFill>
                <a:latin typeface="Libre Baskerville"/>
                <a:ea typeface="Libre Baskerville"/>
                <a:cs typeface="Libre Baskerville"/>
                <a:sym typeface="Libre Baskerville"/>
              </a:defRPr>
            </a:lvl5pPr>
            <a:lvl6pPr marL="1645920" marR="0" lvl="5" indent="-121920" algn="l" rtl="0">
              <a:spcBef>
                <a:spcPts val="370"/>
              </a:spcBef>
              <a:buClr>
                <a:schemeClr val="accent3"/>
              </a:buClr>
              <a:buSzPct val="100000"/>
              <a:buFont typeface="Libre Baskerville"/>
              <a:buChar char="•"/>
              <a:defRPr sz="1800" b="0" i="0" u="none" strike="noStrike" cap="none">
                <a:solidFill>
                  <a:schemeClr val="dk1"/>
                </a:solidFill>
                <a:latin typeface="Libre Baskerville"/>
                <a:ea typeface="Libre Baskerville"/>
                <a:cs typeface="Libre Baskerville"/>
                <a:sym typeface="Libre Baskerville"/>
              </a:defRPr>
            </a:lvl6pPr>
            <a:lvl7pPr marL="1920240" marR="0" lvl="6" indent="-116839" algn="l" rtl="0">
              <a:spcBef>
                <a:spcPts val="370"/>
              </a:spcBef>
              <a:buClr>
                <a:schemeClr val="accent2"/>
              </a:buClr>
              <a:buSzPct val="100000"/>
              <a:buFont typeface="Libre Baskerville"/>
              <a:buChar char="•"/>
              <a:defRPr sz="1800" b="0" i="0" u="none" strike="noStrike" cap="none">
                <a:solidFill>
                  <a:schemeClr val="dk1"/>
                </a:solidFill>
                <a:latin typeface="Libre Baskerville"/>
                <a:ea typeface="Libre Baskerville"/>
                <a:cs typeface="Libre Baskerville"/>
                <a:sym typeface="Libre Baskerville"/>
              </a:defRPr>
            </a:lvl7pPr>
            <a:lvl8pPr marL="2194560" marR="0" lvl="7" indent="-124460" algn="l" rtl="0">
              <a:spcBef>
                <a:spcPts val="370"/>
              </a:spcBef>
              <a:buClr>
                <a:srgbClr val="E6AFA9"/>
              </a:buClr>
              <a:buSzPct val="100000"/>
              <a:buFont typeface="Libre Baskerville"/>
              <a:buChar char="•"/>
              <a:defRPr sz="1800" b="0" i="0" u="none" strike="noStrike" cap="none">
                <a:solidFill>
                  <a:schemeClr val="dk1"/>
                </a:solidFill>
                <a:latin typeface="Libre Baskerville"/>
                <a:ea typeface="Libre Baskerville"/>
                <a:cs typeface="Libre Baskerville"/>
                <a:sym typeface="Libre Baskerville"/>
              </a:defRPr>
            </a:lvl8pPr>
            <a:lvl9pPr marL="2468880" marR="0" lvl="8" indent="-119379" algn="l" rtl="0">
              <a:spcBef>
                <a:spcPts val="370"/>
              </a:spcBef>
              <a:buClr>
                <a:srgbClr val="CAABA9"/>
              </a:buClr>
              <a:buSzPct val="100000"/>
              <a:buFont typeface="Libre Baskerville"/>
              <a:buChar char="•"/>
              <a:defRPr sz="1800" b="0" i="0" u="none" strike="noStrike" cap="none">
                <a:solidFill>
                  <a:schemeClr val="dk1"/>
                </a:solidFill>
                <a:latin typeface="Libre Baskerville"/>
                <a:ea typeface="Libre Baskerville"/>
                <a:cs typeface="Libre Baskerville"/>
                <a:sym typeface="Libre Baskerville"/>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Shape 48"/>
        <p:cNvGrpSpPr/>
        <p:nvPr/>
      </p:nvGrpSpPr>
      <p:grpSpPr>
        <a:xfrm>
          <a:off x="0" y="0"/>
          <a:ext cx="0" cy="0"/>
          <a:chOff x="0" y="0"/>
          <a:chExt cx="0" cy="0"/>
        </a:xfrm>
      </p:grpSpPr>
      <p:sp>
        <p:nvSpPr>
          <p:cNvPr id="49" name="Shape 49"/>
          <p:cNvSpPr txBox="1">
            <a:spLocks noGrp="1"/>
          </p:cNvSpPr>
          <p:nvPr>
            <p:ph type="title"/>
          </p:nvPr>
        </p:nvSpPr>
        <p:spPr>
          <a:xfrm>
            <a:off x="914400" y="273050"/>
            <a:ext cx="7772400" cy="1143000"/>
          </a:xfrm>
          <a:prstGeom prst="rect">
            <a:avLst/>
          </a:prstGeom>
          <a:noFill/>
          <a:ln>
            <a:noFill/>
          </a:ln>
        </p:spPr>
        <p:txBody>
          <a:bodyPr lIns="91425" tIns="91425" rIns="91425" bIns="91425" anchor="b" anchorCtr="0"/>
          <a:lstStyle>
            <a:lvl1pPr marL="0" marR="0" lvl="0" indent="0" algn="l" rtl="0">
              <a:spcBef>
                <a:spcPts val="0"/>
              </a:spcBef>
              <a:buClr>
                <a:schemeClr val="dk2"/>
              </a:buClr>
              <a:buFont typeface="Source Sans Pro"/>
              <a:buNone/>
              <a:defRPr sz="4000" b="0" i="0" u="none" strike="noStrike" cap="none">
                <a:solidFill>
                  <a:schemeClr val="dk2"/>
                </a:solidFill>
                <a:latin typeface="Source Sans Pro"/>
                <a:ea typeface="Source Sans Pro"/>
                <a:cs typeface="Source Sans Pro"/>
                <a:sym typeface="Source Sans Pro"/>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50" name="Shape 50"/>
          <p:cNvSpPr txBox="1">
            <a:spLocks noGrp="1"/>
          </p:cNvSpPr>
          <p:nvPr>
            <p:ph type="body" idx="1"/>
          </p:nvPr>
        </p:nvSpPr>
        <p:spPr>
          <a:xfrm>
            <a:off x="914400" y="1447800"/>
            <a:ext cx="3733800" cy="762000"/>
          </a:xfrm>
          <a:prstGeom prst="rect">
            <a:avLst/>
          </a:prstGeom>
          <a:noFill/>
          <a:ln>
            <a:noFill/>
          </a:ln>
        </p:spPr>
        <p:txBody>
          <a:bodyPr lIns="91425" tIns="91425" rIns="91425" bIns="91425" anchor="b" anchorCtr="0"/>
          <a:lstStyle>
            <a:lvl1pPr marL="0" marR="0" lvl="0" indent="0" algn="l" rtl="0">
              <a:spcBef>
                <a:spcPts val="580"/>
              </a:spcBef>
              <a:buClr>
                <a:schemeClr val="accent1"/>
              </a:buClr>
              <a:buFont typeface="Noto Sans Symbols"/>
              <a:buNone/>
              <a:defRPr sz="2400" b="1" i="0" u="none" strike="noStrike" cap="none">
                <a:solidFill>
                  <a:schemeClr val="accent1"/>
                </a:solidFill>
                <a:latin typeface="Source Sans Pro"/>
                <a:ea typeface="Source Sans Pro"/>
                <a:cs typeface="Source Sans Pro"/>
                <a:sym typeface="Source Sans Pro"/>
              </a:defRPr>
            </a:lvl1pPr>
            <a:lvl2pPr marL="548640" marR="0" lvl="1" indent="-231140" algn="l" rtl="0">
              <a:spcBef>
                <a:spcPts val="370"/>
              </a:spcBef>
              <a:buClr>
                <a:schemeClr val="accent2"/>
              </a:buClr>
              <a:buFont typeface="Noto Sans Symbols"/>
              <a:buNone/>
              <a:defRPr sz="2000" b="1" i="0" u="none" strike="noStrike" cap="none">
                <a:solidFill>
                  <a:schemeClr val="dk1"/>
                </a:solidFill>
                <a:latin typeface="Libre Baskerville"/>
                <a:ea typeface="Libre Baskerville"/>
                <a:cs typeface="Libre Baskerville"/>
                <a:sym typeface="Libre Baskerville"/>
              </a:defRPr>
            </a:lvl2pPr>
            <a:lvl3pPr marL="822960" marR="0" lvl="2" indent="-238760" algn="l" rtl="0">
              <a:spcBef>
                <a:spcPts val="370"/>
              </a:spcBef>
              <a:buClr>
                <a:srgbClr val="E6AFA9"/>
              </a:buClr>
              <a:buFont typeface="Noto Sans Symbols"/>
              <a:buNone/>
              <a:defRPr sz="1800" b="1" i="0" u="none" strike="noStrike" cap="none">
                <a:solidFill>
                  <a:schemeClr val="dk1"/>
                </a:solidFill>
                <a:latin typeface="Libre Baskerville"/>
                <a:ea typeface="Libre Baskerville"/>
                <a:cs typeface="Libre Baskerville"/>
                <a:sym typeface="Libre Baskerville"/>
              </a:defRPr>
            </a:lvl3pPr>
            <a:lvl4pPr marL="1097280" marR="0" lvl="3" indent="-233680" algn="l" rtl="0">
              <a:spcBef>
                <a:spcPts val="370"/>
              </a:spcBef>
              <a:buClr>
                <a:schemeClr val="accent3"/>
              </a:buClr>
              <a:buFont typeface="Noto Sans Symbols"/>
              <a:buNone/>
              <a:defRPr sz="1600" b="1" i="0" u="none" strike="noStrike" cap="none">
                <a:solidFill>
                  <a:schemeClr val="dk1"/>
                </a:solidFill>
                <a:latin typeface="Libre Baskerville"/>
                <a:ea typeface="Libre Baskerville"/>
                <a:cs typeface="Libre Baskerville"/>
                <a:sym typeface="Libre Baskerville"/>
              </a:defRPr>
            </a:lvl4pPr>
            <a:lvl5pPr marL="1371600" marR="0" lvl="4" indent="-228600" algn="l" rtl="0">
              <a:spcBef>
                <a:spcPts val="370"/>
              </a:spcBef>
              <a:buClr>
                <a:schemeClr val="accent3"/>
              </a:buClr>
              <a:buFont typeface="Libre Baskerville"/>
              <a:buNone/>
              <a:defRPr sz="1600" b="1" i="0" u="none" strike="noStrike" cap="none">
                <a:solidFill>
                  <a:schemeClr val="dk1"/>
                </a:solidFill>
                <a:latin typeface="Libre Baskerville"/>
                <a:ea typeface="Libre Baskerville"/>
                <a:cs typeface="Libre Baskerville"/>
                <a:sym typeface="Libre Baskerville"/>
              </a:defRPr>
            </a:lvl5pPr>
            <a:lvl6pPr marL="1645920" marR="0" lvl="5" indent="-121920" algn="l" rtl="0">
              <a:spcBef>
                <a:spcPts val="370"/>
              </a:spcBef>
              <a:buClr>
                <a:schemeClr val="accent3"/>
              </a:buClr>
              <a:buSzPct val="100000"/>
              <a:buFont typeface="Libre Baskerville"/>
              <a:buChar char="•"/>
              <a:defRPr sz="1800" b="0" i="0" u="none" strike="noStrike" cap="none">
                <a:solidFill>
                  <a:schemeClr val="dk1"/>
                </a:solidFill>
                <a:latin typeface="Libre Baskerville"/>
                <a:ea typeface="Libre Baskerville"/>
                <a:cs typeface="Libre Baskerville"/>
                <a:sym typeface="Libre Baskerville"/>
              </a:defRPr>
            </a:lvl6pPr>
            <a:lvl7pPr marL="1920240" marR="0" lvl="6" indent="-116839" algn="l" rtl="0">
              <a:spcBef>
                <a:spcPts val="370"/>
              </a:spcBef>
              <a:buClr>
                <a:schemeClr val="accent2"/>
              </a:buClr>
              <a:buSzPct val="100000"/>
              <a:buFont typeface="Libre Baskerville"/>
              <a:buChar char="•"/>
              <a:defRPr sz="1800" b="0" i="0" u="none" strike="noStrike" cap="none">
                <a:solidFill>
                  <a:schemeClr val="dk1"/>
                </a:solidFill>
                <a:latin typeface="Libre Baskerville"/>
                <a:ea typeface="Libre Baskerville"/>
                <a:cs typeface="Libre Baskerville"/>
                <a:sym typeface="Libre Baskerville"/>
              </a:defRPr>
            </a:lvl7pPr>
            <a:lvl8pPr marL="2194560" marR="0" lvl="7" indent="-124460" algn="l" rtl="0">
              <a:spcBef>
                <a:spcPts val="370"/>
              </a:spcBef>
              <a:buClr>
                <a:srgbClr val="E6AFA9"/>
              </a:buClr>
              <a:buSzPct val="100000"/>
              <a:buFont typeface="Libre Baskerville"/>
              <a:buChar char="•"/>
              <a:defRPr sz="1800" b="0" i="0" u="none" strike="noStrike" cap="none">
                <a:solidFill>
                  <a:schemeClr val="dk1"/>
                </a:solidFill>
                <a:latin typeface="Libre Baskerville"/>
                <a:ea typeface="Libre Baskerville"/>
                <a:cs typeface="Libre Baskerville"/>
                <a:sym typeface="Libre Baskerville"/>
              </a:defRPr>
            </a:lvl8pPr>
            <a:lvl9pPr marL="2468880" marR="0" lvl="8" indent="-119379" algn="l" rtl="0">
              <a:spcBef>
                <a:spcPts val="370"/>
              </a:spcBef>
              <a:buClr>
                <a:srgbClr val="CAABA9"/>
              </a:buClr>
              <a:buSzPct val="100000"/>
              <a:buFont typeface="Libre Baskerville"/>
              <a:buChar char="•"/>
              <a:defRPr sz="1800" b="0" i="0" u="none" strike="noStrike" cap="none">
                <a:solidFill>
                  <a:schemeClr val="dk1"/>
                </a:solidFill>
                <a:latin typeface="Libre Baskerville"/>
                <a:ea typeface="Libre Baskerville"/>
                <a:cs typeface="Libre Baskerville"/>
                <a:sym typeface="Libre Baskerville"/>
              </a:defRPr>
            </a:lvl9pPr>
          </a:lstStyle>
          <a:p>
            <a:endParaRPr/>
          </a:p>
        </p:txBody>
      </p:sp>
      <p:sp>
        <p:nvSpPr>
          <p:cNvPr id="51" name="Shape 51"/>
          <p:cNvSpPr txBox="1">
            <a:spLocks noGrp="1"/>
          </p:cNvSpPr>
          <p:nvPr>
            <p:ph type="body" idx="2"/>
          </p:nvPr>
        </p:nvSpPr>
        <p:spPr>
          <a:xfrm>
            <a:off x="4953000" y="1447800"/>
            <a:ext cx="3733800" cy="762000"/>
          </a:xfrm>
          <a:prstGeom prst="rect">
            <a:avLst/>
          </a:prstGeom>
          <a:noFill/>
          <a:ln>
            <a:noFill/>
          </a:ln>
        </p:spPr>
        <p:txBody>
          <a:bodyPr lIns="91425" tIns="91425" rIns="91425" bIns="91425" anchor="b" anchorCtr="0"/>
          <a:lstStyle>
            <a:lvl1pPr marL="0" marR="0" lvl="0" indent="0" algn="l" rtl="0">
              <a:spcBef>
                <a:spcPts val="580"/>
              </a:spcBef>
              <a:buClr>
                <a:schemeClr val="accent1"/>
              </a:buClr>
              <a:buFont typeface="Noto Sans Symbols"/>
              <a:buNone/>
              <a:defRPr sz="2400" b="1" i="0" u="none" strike="noStrike" cap="none">
                <a:solidFill>
                  <a:schemeClr val="accent1"/>
                </a:solidFill>
                <a:latin typeface="Source Sans Pro"/>
                <a:ea typeface="Source Sans Pro"/>
                <a:cs typeface="Source Sans Pro"/>
                <a:sym typeface="Source Sans Pro"/>
              </a:defRPr>
            </a:lvl1pPr>
            <a:lvl2pPr marL="548640" marR="0" lvl="1" indent="-231140" algn="l" rtl="0">
              <a:spcBef>
                <a:spcPts val="370"/>
              </a:spcBef>
              <a:buClr>
                <a:schemeClr val="accent2"/>
              </a:buClr>
              <a:buFont typeface="Noto Sans Symbols"/>
              <a:buNone/>
              <a:defRPr sz="2000" b="1" i="0" u="none" strike="noStrike" cap="none">
                <a:solidFill>
                  <a:schemeClr val="dk1"/>
                </a:solidFill>
                <a:latin typeface="Libre Baskerville"/>
                <a:ea typeface="Libre Baskerville"/>
                <a:cs typeface="Libre Baskerville"/>
                <a:sym typeface="Libre Baskerville"/>
              </a:defRPr>
            </a:lvl2pPr>
            <a:lvl3pPr marL="822960" marR="0" lvl="2" indent="-238760" algn="l" rtl="0">
              <a:spcBef>
                <a:spcPts val="370"/>
              </a:spcBef>
              <a:buClr>
                <a:srgbClr val="E6AFA9"/>
              </a:buClr>
              <a:buFont typeface="Noto Sans Symbols"/>
              <a:buNone/>
              <a:defRPr sz="1800" b="1" i="0" u="none" strike="noStrike" cap="none">
                <a:solidFill>
                  <a:schemeClr val="dk1"/>
                </a:solidFill>
                <a:latin typeface="Libre Baskerville"/>
                <a:ea typeface="Libre Baskerville"/>
                <a:cs typeface="Libre Baskerville"/>
                <a:sym typeface="Libre Baskerville"/>
              </a:defRPr>
            </a:lvl3pPr>
            <a:lvl4pPr marL="1097280" marR="0" lvl="3" indent="-233680" algn="l" rtl="0">
              <a:spcBef>
                <a:spcPts val="370"/>
              </a:spcBef>
              <a:buClr>
                <a:schemeClr val="accent3"/>
              </a:buClr>
              <a:buFont typeface="Noto Sans Symbols"/>
              <a:buNone/>
              <a:defRPr sz="1600" b="1" i="0" u="none" strike="noStrike" cap="none">
                <a:solidFill>
                  <a:schemeClr val="dk1"/>
                </a:solidFill>
                <a:latin typeface="Libre Baskerville"/>
                <a:ea typeface="Libre Baskerville"/>
                <a:cs typeface="Libre Baskerville"/>
                <a:sym typeface="Libre Baskerville"/>
              </a:defRPr>
            </a:lvl4pPr>
            <a:lvl5pPr marL="1371600" marR="0" lvl="4" indent="-228600" algn="l" rtl="0">
              <a:spcBef>
                <a:spcPts val="370"/>
              </a:spcBef>
              <a:buClr>
                <a:schemeClr val="accent3"/>
              </a:buClr>
              <a:buFont typeface="Libre Baskerville"/>
              <a:buNone/>
              <a:defRPr sz="1600" b="1" i="0" u="none" strike="noStrike" cap="none">
                <a:solidFill>
                  <a:schemeClr val="dk1"/>
                </a:solidFill>
                <a:latin typeface="Libre Baskerville"/>
                <a:ea typeface="Libre Baskerville"/>
                <a:cs typeface="Libre Baskerville"/>
                <a:sym typeface="Libre Baskerville"/>
              </a:defRPr>
            </a:lvl5pPr>
            <a:lvl6pPr marL="1645920" marR="0" lvl="5" indent="-121920" algn="l" rtl="0">
              <a:spcBef>
                <a:spcPts val="370"/>
              </a:spcBef>
              <a:buClr>
                <a:schemeClr val="accent3"/>
              </a:buClr>
              <a:buSzPct val="100000"/>
              <a:buFont typeface="Libre Baskerville"/>
              <a:buChar char="•"/>
              <a:defRPr sz="1800" b="0" i="0" u="none" strike="noStrike" cap="none">
                <a:solidFill>
                  <a:schemeClr val="dk1"/>
                </a:solidFill>
                <a:latin typeface="Libre Baskerville"/>
                <a:ea typeface="Libre Baskerville"/>
                <a:cs typeface="Libre Baskerville"/>
                <a:sym typeface="Libre Baskerville"/>
              </a:defRPr>
            </a:lvl6pPr>
            <a:lvl7pPr marL="1920240" marR="0" lvl="6" indent="-116839" algn="l" rtl="0">
              <a:spcBef>
                <a:spcPts val="370"/>
              </a:spcBef>
              <a:buClr>
                <a:schemeClr val="accent2"/>
              </a:buClr>
              <a:buSzPct val="100000"/>
              <a:buFont typeface="Libre Baskerville"/>
              <a:buChar char="•"/>
              <a:defRPr sz="1800" b="0" i="0" u="none" strike="noStrike" cap="none">
                <a:solidFill>
                  <a:schemeClr val="dk1"/>
                </a:solidFill>
                <a:latin typeface="Libre Baskerville"/>
                <a:ea typeface="Libre Baskerville"/>
                <a:cs typeface="Libre Baskerville"/>
                <a:sym typeface="Libre Baskerville"/>
              </a:defRPr>
            </a:lvl7pPr>
            <a:lvl8pPr marL="2194560" marR="0" lvl="7" indent="-124460" algn="l" rtl="0">
              <a:spcBef>
                <a:spcPts val="370"/>
              </a:spcBef>
              <a:buClr>
                <a:srgbClr val="E6AFA9"/>
              </a:buClr>
              <a:buSzPct val="100000"/>
              <a:buFont typeface="Libre Baskerville"/>
              <a:buChar char="•"/>
              <a:defRPr sz="1800" b="0" i="0" u="none" strike="noStrike" cap="none">
                <a:solidFill>
                  <a:schemeClr val="dk1"/>
                </a:solidFill>
                <a:latin typeface="Libre Baskerville"/>
                <a:ea typeface="Libre Baskerville"/>
                <a:cs typeface="Libre Baskerville"/>
                <a:sym typeface="Libre Baskerville"/>
              </a:defRPr>
            </a:lvl8pPr>
            <a:lvl9pPr marL="2468880" marR="0" lvl="8" indent="-119379" algn="l" rtl="0">
              <a:spcBef>
                <a:spcPts val="370"/>
              </a:spcBef>
              <a:buClr>
                <a:srgbClr val="CAABA9"/>
              </a:buClr>
              <a:buSzPct val="100000"/>
              <a:buFont typeface="Libre Baskerville"/>
              <a:buChar char="•"/>
              <a:defRPr sz="1800" b="0" i="0" u="none" strike="noStrike" cap="none">
                <a:solidFill>
                  <a:schemeClr val="dk1"/>
                </a:solidFill>
                <a:latin typeface="Libre Baskerville"/>
                <a:ea typeface="Libre Baskerville"/>
                <a:cs typeface="Libre Baskerville"/>
                <a:sym typeface="Libre Baskerville"/>
              </a:defRPr>
            </a:lvl9pPr>
          </a:lstStyle>
          <a:p>
            <a:endParaRPr/>
          </a:p>
        </p:txBody>
      </p:sp>
      <p:sp>
        <p:nvSpPr>
          <p:cNvPr id="52" name="Shape 52"/>
          <p:cNvSpPr txBox="1">
            <a:spLocks noGrp="1"/>
          </p:cNvSpPr>
          <p:nvPr>
            <p:ph type="dt" idx="10"/>
          </p:nvPr>
        </p:nvSpPr>
        <p:spPr>
          <a:xfrm>
            <a:off x="6172200" y="6191250"/>
            <a:ext cx="2476500" cy="476249"/>
          </a:xfrm>
          <a:prstGeom prst="rect">
            <a:avLst/>
          </a:prstGeom>
          <a:noFill/>
          <a:ln>
            <a:noFill/>
          </a:ln>
        </p:spPr>
        <p:txBody>
          <a:bodyPr lIns="91425" tIns="91425" rIns="91425" bIns="91425" anchor="ctr" anchorCtr="0"/>
          <a:lstStyle>
            <a:lvl1pPr marL="0" marR="0" lvl="0" indent="0" algn="r" rtl="0">
              <a:spcBef>
                <a:spcPts val="0"/>
              </a:spcBef>
              <a:buNone/>
              <a:defRPr sz="1400" b="0" i="0" u="none" strike="noStrike" cap="none">
                <a:solidFill>
                  <a:schemeClr val="dk2"/>
                </a:solidFill>
                <a:latin typeface="Libre Baskerville"/>
                <a:ea typeface="Libre Baskerville"/>
                <a:cs typeface="Libre Baskerville"/>
                <a:sym typeface="Libre Baskerville"/>
              </a:defRPr>
            </a:lvl1pPr>
            <a:lvl2pPr marL="457200" marR="0" lvl="1" indent="0" algn="l" rtl="0">
              <a:spcBef>
                <a:spcPts val="0"/>
              </a:spcBef>
              <a:buNone/>
              <a:defRPr sz="1800" b="0" i="0" u="none" strike="noStrike" cap="none">
                <a:solidFill>
                  <a:schemeClr val="dk1"/>
                </a:solidFill>
                <a:latin typeface="Libre Baskerville"/>
                <a:ea typeface="Libre Baskerville"/>
                <a:cs typeface="Libre Baskerville"/>
                <a:sym typeface="Libre Baskerville"/>
              </a:defRPr>
            </a:lvl2pPr>
            <a:lvl3pPr marL="914400" marR="0" lvl="2" indent="0" algn="l" rtl="0">
              <a:spcBef>
                <a:spcPts val="0"/>
              </a:spcBef>
              <a:buNone/>
              <a:defRPr sz="1800" b="0" i="0" u="none" strike="noStrike" cap="none">
                <a:solidFill>
                  <a:schemeClr val="dk1"/>
                </a:solidFill>
                <a:latin typeface="Libre Baskerville"/>
                <a:ea typeface="Libre Baskerville"/>
                <a:cs typeface="Libre Baskerville"/>
                <a:sym typeface="Libre Baskerville"/>
              </a:defRPr>
            </a:lvl3pPr>
            <a:lvl4pPr marL="1371600" marR="0" lvl="3" indent="0" algn="l" rtl="0">
              <a:spcBef>
                <a:spcPts val="0"/>
              </a:spcBef>
              <a:buNone/>
              <a:defRPr sz="1800" b="0" i="0" u="none" strike="noStrike" cap="none">
                <a:solidFill>
                  <a:schemeClr val="dk1"/>
                </a:solidFill>
                <a:latin typeface="Libre Baskerville"/>
                <a:ea typeface="Libre Baskerville"/>
                <a:cs typeface="Libre Baskerville"/>
                <a:sym typeface="Libre Baskerville"/>
              </a:defRPr>
            </a:lvl4pPr>
            <a:lvl5pPr marL="1828800" marR="0" lvl="4" indent="0" algn="l" rtl="0">
              <a:spcBef>
                <a:spcPts val="0"/>
              </a:spcBef>
              <a:buNone/>
              <a:defRPr sz="1800" b="0" i="0" u="none" strike="noStrike" cap="none">
                <a:solidFill>
                  <a:schemeClr val="dk1"/>
                </a:solidFill>
                <a:latin typeface="Libre Baskerville"/>
                <a:ea typeface="Libre Baskerville"/>
                <a:cs typeface="Libre Baskerville"/>
                <a:sym typeface="Libre Baskerville"/>
              </a:defRPr>
            </a:lvl5pPr>
            <a:lvl6pPr marL="2286000" marR="0" lvl="5" indent="0" algn="l" rtl="0">
              <a:spcBef>
                <a:spcPts val="0"/>
              </a:spcBef>
              <a:buNone/>
              <a:defRPr sz="1800" b="0" i="0" u="none" strike="noStrike" cap="none">
                <a:solidFill>
                  <a:schemeClr val="dk1"/>
                </a:solidFill>
                <a:latin typeface="Libre Baskerville"/>
                <a:ea typeface="Libre Baskerville"/>
                <a:cs typeface="Libre Baskerville"/>
                <a:sym typeface="Libre Baskerville"/>
              </a:defRPr>
            </a:lvl6pPr>
            <a:lvl7pPr marL="2743200" marR="0" lvl="6" indent="0" algn="l" rtl="0">
              <a:spcBef>
                <a:spcPts val="0"/>
              </a:spcBef>
              <a:buNone/>
              <a:defRPr sz="1800" b="0" i="0" u="none" strike="noStrike" cap="none">
                <a:solidFill>
                  <a:schemeClr val="dk1"/>
                </a:solidFill>
                <a:latin typeface="Libre Baskerville"/>
                <a:ea typeface="Libre Baskerville"/>
                <a:cs typeface="Libre Baskerville"/>
                <a:sym typeface="Libre Baskerville"/>
              </a:defRPr>
            </a:lvl7pPr>
            <a:lvl8pPr marL="3200400" marR="0" lvl="7" indent="0" algn="l" rtl="0">
              <a:spcBef>
                <a:spcPts val="0"/>
              </a:spcBef>
              <a:buNone/>
              <a:defRPr sz="1800" b="0" i="0" u="none" strike="noStrike" cap="none">
                <a:solidFill>
                  <a:schemeClr val="dk1"/>
                </a:solidFill>
                <a:latin typeface="Libre Baskerville"/>
                <a:ea typeface="Libre Baskerville"/>
                <a:cs typeface="Libre Baskerville"/>
                <a:sym typeface="Libre Baskerville"/>
              </a:defRPr>
            </a:lvl8pPr>
            <a:lvl9pPr marL="3657600" marR="0" lvl="8" indent="0" algn="l" rtl="0">
              <a:spcBef>
                <a:spcPts val="0"/>
              </a:spcBef>
              <a:buNone/>
              <a:defRPr sz="1800" b="0" i="0" u="none" strike="noStrike" cap="none">
                <a:solidFill>
                  <a:schemeClr val="dk1"/>
                </a:solidFill>
                <a:latin typeface="Libre Baskerville"/>
                <a:ea typeface="Libre Baskerville"/>
                <a:cs typeface="Libre Baskerville"/>
                <a:sym typeface="Libre Baskerville"/>
              </a:defRPr>
            </a:lvl9pPr>
          </a:lstStyle>
          <a:p>
            <a:endParaRPr/>
          </a:p>
        </p:txBody>
      </p:sp>
      <p:sp>
        <p:nvSpPr>
          <p:cNvPr id="53" name="Shape 53"/>
          <p:cNvSpPr txBox="1">
            <a:spLocks noGrp="1"/>
          </p:cNvSpPr>
          <p:nvPr>
            <p:ph type="ftr" idx="11"/>
          </p:nvPr>
        </p:nvSpPr>
        <p:spPr>
          <a:xfrm>
            <a:off x="914400" y="6172200"/>
            <a:ext cx="3962399" cy="457200"/>
          </a:xfrm>
          <a:prstGeom prst="rect">
            <a:avLst/>
          </a:prstGeom>
          <a:noFill/>
          <a:ln>
            <a:noFill/>
          </a:ln>
        </p:spPr>
        <p:txBody>
          <a:bodyPr lIns="91425" tIns="91425" rIns="91425" bIns="91425" anchor="ctr" anchorCtr="0"/>
          <a:lstStyle>
            <a:lvl1pPr marL="0" marR="0" lvl="0" indent="0" algn="l" rtl="0">
              <a:spcBef>
                <a:spcPts val="0"/>
              </a:spcBef>
              <a:buNone/>
              <a:defRPr sz="1400" b="0" i="0" u="none" strike="noStrike" cap="none">
                <a:solidFill>
                  <a:schemeClr val="dk2"/>
                </a:solidFill>
                <a:latin typeface="Libre Baskerville"/>
                <a:ea typeface="Libre Baskerville"/>
                <a:cs typeface="Libre Baskerville"/>
                <a:sym typeface="Libre Baskerville"/>
              </a:defRPr>
            </a:lvl1pPr>
            <a:lvl2pPr marL="457200" marR="0" lvl="1" indent="0" algn="l" rtl="0">
              <a:spcBef>
                <a:spcPts val="0"/>
              </a:spcBef>
              <a:buNone/>
              <a:defRPr sz="1800" b="0" i="0" u="none" strike="noStrike" cap="none">
                <a:solidFill>
                  <a:schemeClr val="dk1"/>
                </a:solidFill>
                <a:latin typeface="Libre Baskerville"/>
                <a:ea typeface="Libre Baskerville"/>
                <a:cs typeface="Libre Baskerville"/>
                <a:sym typeface="Libre Baskerville"/>
              </a:defRPr>
            </a:lvl2pPr>
            <a:lvl3pPr marL="914400" marR="0" lvl="2" indent="0" algn="l" rtl="0">
              <a:spcBef>
                <a:spcPts val="0"/>
              </a:spcBef>
              <a:buNone/>
              <a:defRPr sz="1800" b="0" i="0" u="none" strike="noStrike" cap="none">
                <a:solidFill>
                  <a:schemeClr val="dk1"/>
                </a:solidFill>
                <a:latin typeface="Libre Baskerville"/>
                <a:ea typeface="Libre Baskerville"/>
                <a:cs typeface="Libre Baskerville"/>
                <a:sym typeface="Libre Baskerville"/>
              </a:defRPr>
            </a:lvl3pPr>
            <a:lvl4pPr marL="1371600" marR="0" lvl="3" indent="0" algn="l" rtl="0">
              <a:spcBef>
                <a:spcPts val="0"/>
              </a:spcBef>
              <a:buNone/>
              <a:defRPr sz="1800" b="0" i="0" u="none" strike="noStrike" cap="none">
                <a:solidFill>
                  <a:schemeClr val="dk1"/>
                </a:solidFill>
                <a:latin typeface="Libre Baskerville"/>
                <a:ea typeface="Libre Baskerville"/>
                <a:cs typeface="Libre Baskerville"/>
                <a:sym typeface="Libre Baskerville"/>
              </a:defRPr>
            </a:lvl4pPr>
            <a:lvl5pPr marL="1828800" marR="0" lvl="4" indent="0" algn="l" rtl="0">
              <a:spcBef>
                <a:spcPts val="0"/>
              </a:spcBef>
              <a:buNone/>
              <a:defRPr sz="1800" b="0" i="0" u="none" strike="noStrike" cap="none">
                <a:solidFill>
                  <a:schemeClr val="dk1"/>
                </a:solidFill>
                <a:latin typeface="Libre Baskerville"/>
                <a:ea typeface="Libre Baskerville"/>
                <a:cs typeface="Libre Baskerville"/>
                <a:sym typeface="Libre Baskerville"/>
              </a:defRPr>
            </a:lvl5pPr>
            <a:lvl6pPr marL="2286000" marR="0" lvl="5" indent="0" algn="l" rtl="0">
              <a:spcBef>
                <a:spcPts val="0"/>
              </a:spcBef>
              <a:buNone/>
              <a:defRPr sz="1800" b="0" i="0" u="none" strike="noStrike" cap="none">
                <a:solidFill>
                  <a:schemeClr val="dk1"/>
                </a:solidFill>
                <a:latin typeface="Libre Baskerville"/>
                <a:ea typeface="Libre Baskerville"/>
                <a:cs typeface="Libre Baskerville"/>
                <a:sym typeface="Libre Baskerville"/>
              </a:defRPr>
            </a:lvl6pPr>
            <a:lvl7pPr marL="2743200" marR="0" lvl="6" indent="0" algn="l" rtl="0">
              <a:spcBef>
                <a:spcPts val="0"/>
              </a:spcBef>
              <a:buNone/>
              <a:defRPr sz="1800" b="0" i="0" u="none" strike="noStrike" cap="none">
                <a:solidFill>
                  <a:schemeClr val="dk1"/>
                </a:solidFill>
                <a:latin typeface="Libre Baskerville"/>
                <a:ea typeface="Libre Baskerville"/>
                <a:cs typeface="Libre Baskerville"/>
                <a:sym typeface="Libre Baskerville"/>
              </a:defRPr>
            </a:lvl7pPr>
            <a:lvl8pPr marL="3200400" marR="0" lvl="7" indent="0" algn="l" rtl="0">
              <a:spcBef>
                <a:spcPts val="0"/>
              </a:spcBef>
              <a:buNone/>
              <a:defRPr sz="1800" b="0" i="0" u="none" strike="noStrike" cap="none">
                <a:solidFill>
                  <a:schemeClr val="dk1"/>
                </a:solidFill>
                <a:latin typeface="Libre Baskerville"/>
                <a:ea typeface="Libre Baskerville"/>
                <a:cs typeface="Libre Baskerville"/>
                <a:sym typeface="Libre Baskerville"/>
              </a:defRPr>
            </a:lvl8pPr>
            <a:lvl9pPr marL="3657600" marR="0" lvl="8" indent="0" algn="l" rtl="0">
              <a:spcBef>
                <a:spcPts val="0"/>
              </a:spcBef>
              <a:buNone/>
              <a:defRPr sz="1800" b="0" i="0" u="none" strike="noStrike" cap="none">
                <a:solidFill>
                  <a:schemeClr val="dk1"/>
                </a:solidFill>
                <a:latin typeface="Libre Baskerville"/>
                <a:ea typeface="Libre Baskerville"/>
                <a:cs typeface="Libre Baskerville"/>
                <a:sym typeface="Libre Baskerville"/>
              </a:defRPr>
            </a:lvl9pPr>
          </a:lstStyle>
          <a:p>
            <a:endParaRPr/>
          </a:p>
        </p:txBody>
      </p:sp>
      <p:sp>
        <p:nvSpPr>
          <p:cNvPr id="54" name="Shape 54"/>
          <p:cNvSpPr>
            <a:spLocks noGrp="1"/>
          </p:cNvSpPr>
          <p:nvPr>
            <p:ph type="sldNum" idx="12"/>
          </p:nvPr>
        </p:nvSpPr>
        <p:spPr>
          <a:xfrm>
            <a:off x="146304" y="6210300"/>
            <a:ext cx="457200" cy="457200"/>
          </a:xfrm>
          <a:prstGeom prst="ellipse">
            <a:avLst/>
          </a:prstGeom>
          <a:solidFill>
            <a:schemeClr val="accent1"/>
          </a:solidFill>
          <a:ln>
            <a:noFill/>
          </a:ln>
        </p:spPr>
        <p:txBody>
          <a:bodyPr lIns="0" tIns="0" rIns="0" bIns="0" anchor="ctr" anchorCtr="1">
            <a:noAutofit/>
          </a:bodyPr>
          <a:lstStyle/>
          <a:p>
            <a:pPr marL="0" marR="0" lvl="0" indent="0" algn="ctr" rtl="0">
              <a:spcBef>
                <a:spcPts val="0"/>
              </a:spcBef>
              <a:buSzPct val="25000"/>
              <a:buNone/>
            </a:pPr>
            <a:fld id="{00000000-1234-1234-1234-123412341234}" type="slidenum">
              <a:rPr lang="en-US" sz="1400" b="0" i="0" u="none" strike="noStrike" cap="none">
                <a:solidFill>
                  <a:srgbClr val="FFFFFF"/>
                </a:solidFill>
                <a:latin typeface="Source Sans Pro"/>
                <a:ea typeface="Source Sans Pro"/>
                <a:cs typeface="Source Sans Pro"/>
                <a:sym typeface="Source Sans Pro"/>
              </a:rPr>
              <a:t>‹#›</a:t>
            </a:fld>
            <a:endParaRPr lang="en-US" sz="1400" b="0" i="0" u="none" strike="noStrike" cap="none">
              <a:solidFill>
                <a:srgbClr val="FFFFFF"/>
              </a:solidFill>
              <a:latin typeface="Source Sans Pro"/>
              <a:ea typeface="Source Sans Pro"/>
              <a:cs typeface="Source Sans Pro"/>
              <a:sym typeface="Source Sans Pro"/>
            </a:endParaRPr>
          </a:p>
        </p:txBody>
      </p:sp>
      <p:sp>
        <p:nvSpPr>
          <p:cNvPr id="55" name="Shape 55"/>
          <p:cNvSpPr txBox="1">
            <a:spLocks noGrp="1"/>
          </p:cNvSpPr>
          <p:nvPr>
            <p:ph type="body" idx="3"/>
          </p:nvPr>
        </p:nvSpPr>
        <p:spPr>
          <a:xfrm>
            <a:off x="914400" y="2247900"/>
            <a:ext cx="3733800" cy="3886200"/>
          </a:xfrm>
          <a:prstGeom prst="rect">
            <a:avLst/>
          </a:prstGeom>
          <a:noFill/>
          <a:ln>
            <a:noFill/>
          </a:ln>
        </p:spPr>
        <p:txBody>
          <a:bodyPr lIns="91425" tIns="91425" rIns="91425" bIns="91425" anchor="t" anchorCtr="0"/>
          <a:lstStyle>
            <a:lvl1pPr marL="274320" marR="0" lvl="0" indent="-133985" algn="l" rtl="0">
              <a:spcBef>
                <a:spcPts val="580"/>
              </a:spcBef>
              <a:buClr>
                <a:schemeClr val="accent1"/>
              </a:buClr>
              <a:buSzPct val="85000"/>
              <a:buFont typeface="Noto Sans Symbols"/>
              <a:buChar char="●"/>
              <a:defRPr sz="2600" b="0" i="0" u="none" strike="noStrike" cap="none">
                <a:solidFill>
                  <a:schemeClr val="dk1"/>
                </a:solidFill>
                <a:latin typeface="Libre Baskerville"/>
                <a:ea typeface="Libre Baskerville"/>
                <a:cs typeface="Libre Baskerville"/>
                <a:sym typeface="Libre Baskerville"/>
              </a:defRPr>
            </a:lvl1pPr>
            <a:lvl2pPr marL="548640" marR="0" lvl="1" indent="-101600" algn="l" rtl="0">
              <a:spcBef>
                <a:spcPts val="370"/>
              </a:spcBef>
              <a:buClr>
                <a:schemeClr val="accent2"/>
              </a:buClr>
              <a:buSzPct val="85000"/>
              <a:buFont typeface="Noto Sans Symbols"/>
              <a:buChar char="●"/>
              <a:defRPr sz="2400" b="0" i="0" u="none" strike="noStrike" cap="none">
                <a:solidFill>
                  <a:schemeClr val="dk1"/>
                </a:solidFill>
                <a:latin typeface="Libre Baskerville"/>
                <a:ea typeface="Libre Baskerville"/>
                <a:cs typeface="Libre Baskerville"/>
                <a:sym typeface="Libre Baskerville"/>
              </a:defRPr>
            </a:lvl2pPr>
            <a:lvl3pPr marL="822960" marR="0" lvl="2" indent="-130810" algn="l" rtl="0">
              <a:spcBef>
                <a:spcPts val="370"/>
              </a:spcBef>
              <a:buClr>
                <a:srgbClr val="E6AFA9"/>
              </a:buClr>
              <a:buSzPct val="85000"/>
              <a:buFont typeface="Noto Sans Symbols"/>
              <a:buChar char="●"/>
              <a:defRPr sz="2000" b="0" i="0" u="none" strike="noStrike" cap="none">
                <a:solidFill>
                  <a:schemeClr val="dk1"/>
                </a:solidFill>
                <a:latin typeface="Libre Baskerville"/>
                <a:ea typeface="Libre Baskerville"/>
                <a:cs typeface="Libre Baskerville"/>
                <a:sym typeface="Libre Baskerville"/>
              </a:defRPr>
            </a:lvl3pPr>
            <a:lvl4pPr marL="1097280" marR="0" lvl="3" indent="-132080" algn="l" rtl="0">
              <a:spcBef>
                <a:spcPts val="370"/>
              </a:spcBef>
              <a:buClr>
                <a:schemeClr val="accent3"/>
              </a:buClr>
              <a:buSzPct val="80000"/>
              <a:buFont typeface="Noto Sans Symbols"/>
              <a:buChar char="●"/>
              <a:defRPr sz="2000" b="0" i="0" u="none" strike="noStrike" cap="none">
                <a:solidFill>
                  <a:schemeClr val="dk1"/>
                </a:solidFill>
                <a:latin typeface="Libre Baskerville"/>
                <a:ea typeface="Libre Baskerville"/>
                <a:cs typeface="Libre Baskerville"/>
                <a:sym typeface="Libre Baskerville"/>
              </a:defRPr>
            </a:lvl4pPr>
            <a:lvl5pPr marL="1371600" marR="0" lvl="4" indent="-101600" algn="l" rtl="0">
              <a:spcBef>
                <a:spcPts val="370"/>
              </a:spcBef>
              <a:buClr>
                <a:schemeClr val="accent3"/>
              </a:buClr>
              <a:buSzPct val="100000"/>
              <a:buFont typeface="Libre Baskerville"/>
              <a:buChar char="o"/>
              <a:defRPr sz="2000" b="0" i="0" u="none" strike="noStrike" cap="none">
                <a:solidFill>
                  <a:schemeClr val="dk1"/>
                </a:solidFill>
                <a:latin typeface="Libre Baskerville"/>
                <a:ea typeface="Libre Baskerville"/>
                <a:cs typeface="Libre Baskerville"/>
                <a:sym typeface="Libre Baskerville"/>
              </a:defRPr>
            </a:lvl5pPr>
            <a:lvl6pPr marL="1645920" marR="0" lvl="5" indent="-121920" algn="l" rtl="0">
              <a:spcBef>
                <a:spcPts val="370"/>
              </a:spcBef>
              <a:buClr>
                <a:schemeClr val="accent3"/>
              </a:buClr>
              <a:buSzPct val="100000"/>
              <a:buFont typeface="Libre Baskerville"/>
              <a:buChar char="•"/>
              <a:defRPr sz="1800" b="0" i="0" u="none" strike="noStrike" cap="none">
                <a:solidFill>
                  <a:schemeClr val="dk1"/>
                </a:solidFill>
                <a:latin typeface="Libre Baskerville"/>
                <a:ea typeface="Libre Baskerville"/>
                <a:cs typeface="Libre Baskerville"/>
                <a:sym typeface="Libre Baskerville"/>
              </a:defRPr>
            </a:lvl6pPr>
            <a:lvl7pPr marL="1920240" marR="0" lvl="6" indent="-116839" algn="l" rtl="0">
              <a:spcBef>
                <a:spcPts val="370"/>
              </a:spcBef>
              <a:buClr>
                <a:schemeClr val="accent2"/>
              </a:buClr>
              <a:buSzPct val="100000"/>
              <a:buFont typeface="Libre Baskerville"/>
              <a:buChar char="•"/>
              <a:defRPr sz="1800" b="0" i="0" u="none" strike="noStrike" cap="none">
                <a:solidFill>
                  <a:schemeClr val="dk1"/>
                </a:solidFill>
                <a:latin typeface="Libre Baskerville"/>
                <a:ea typeface="Libre Baskerville"/>
                <a:cs typeface="Libre Baskerville"/>
                <a:sym typeface="Libre Baskerville"/>
              </a:defRPr>
            </a:lvl7pPr>
            <a:lvl8pPr marL="2194560" marR="0" lvl="7" indent="-124460" algn="l" rtl="0">
              <a:spcBef>
                <a:spcPts val="370"/>
              </a:spcBef>
              <a:buClr>
                <a:srgbClr val="E6AFA9"/>
              </a:buClr>
              <a:buSzPct val="100000"/>
              <a:buFont typeface="Libre Baskerville"/>
              <a:buChar char="•"/>
              <a:defRPr sz="1800" b="0" i="0" u="none" strike="noStrike" cap="none">
                <a:solidFill>
                  <a:schemeClr val="dk1"/>
                </a:solidFill>
                <a:latin typeface="Libre Baskerville"/>
                <a:ea typeface="Libre Baskerville"/>
                <a:cs typeface="Libre Baskerville"/>
                <a:sym typeface="Libre Baskerville"/>
              </a:defRPr>
            </a:lvl8pPr>
            <a:lvl9pPr marL="2468880" marR="0" lvl="8" indent="-119379" algn="l" rtl="0">
              <a:spcBef>
                <a:spcPts val="370"/>
              </a:spcBef>
              <a:buClr>
                <a:srgbClr val="CAABA9"/>
              </a:buClr>
              <a:buSzPct val="100000"/>
              <a:buFont typeface="Libre Baskerville"/>
              <a:buChar char="•"/>
              <a:defRPr sz="1800" b="0" i="0" u="none" strike="noStrike" cap="none">
                <a:solidFill>
                  <a:schemeClr val="dk1"/>
                </a:solidFill>
                <a:latin typeface="Libre Baskerville"/>
                <a:ea typeface="Libre Baskerville"/>
                <a:cs typeface="Libre Baskerville"/>
                <a:sym typeface="Libre Baskerville"/>
              </a:defRPr>
            </a:lvl9pPr>
          </a:lstStyle>
          <a:p>
            <a:endParaRPr/>
          </a:p>
        </p:txBody>
      </p:sp>
      <p:sp>
        <p:nvSpPr>
          <p:cNvPr id="56" name="Shape 56"/>
          <p:cNvSpPr txBox="1">
            <a:spLocks noGrp="1"/>
          </p:cNvSpPr>
          <p:nvPr>
            <p:ph type="body" idx="4"/>
          </p:nvPr>
        </p:nvSpPr>
        <p:spPr>
          <a:xfrm>
            <a:off x="4953000" y="2247900"/>
            <a:ext cx="3733800" cy="3886200"/>
          </a:xfrm>
          <a:prstGeom prst="rect">
            <a:avLst/>
          </a:prstGeom>
          <a:noFill/>
          <a:ln>
            <a:noFill/>
          </a:ln>
        </p:spPr>
        <p:txBody>
          <a:bodyPr lIns="91425" tIns="91425" rIns="91425" bIns="91425" anchor="t" anchorCtr="0"/>
          <a:lstStyle>
            <a:lvl1pPr marL="274320" marR="0" lvl="0" indent="-133985" algn="l" rtl="0">
              <a:spcBef>
                <a:spcPts val="580"/>
              </a:spcBef>
              <a:buClr>
                <a:schemeClr val="accent1"/>
              </a:buClr>
              <a:buSzPct val="85000"/>
              <a:buFont typeface="Noto Sans Symbols"/>
              <a:buChar char="●"/>
              <a:defRPr sz="2600" b="0" i="0" u="none" strike="noStrike" cap="none">
                <a:solidFill>
                  <a:schemeClr val="dk1"/>
                </a:solidFill>
                <a:latin typeface="Libre Baskerville"/>
                <a:ea typeface="Libre Baskerville"/>
                <a:cs typeface="Libre Baskerville"/>
                <a:sym typeface="Libre Baskerville"/>
              </a:defRPr>
            </a:lvl1pPr>
            <a:lvl2pPr marL="548640" marR="0" lvl="1" indent="-101600" algn="l" rtl="0">
              <a:spcBef>
                <a:spcPts val="370"/>
              </a:spcBef>
              <a:buClr>
                <a:schemeClr val="accent2"/>
              </a:buClr>
              <a:buSzPct val="85000"/>
              <a:buFont typeface="Noto Sans Symbols"/>
              <a:buChar char="●"/>
              <a:defRPr sz="2400" b="0" i="0" u="none" strike="noStrike" cap="none">
                <a:solidFill>
                  <a:schemeClr val="dk1"/>
                </a:solidFill>
                <a:latin typeface="Libre Baskerville"/>
                <a:ea typeface="Libre Baskerville"/>
                <a:cs typeface="Libre Baskerville"/>
                <a:sym typeface="Libre Baskerville"/>
              </a:defRPr>
            </a:lvl2pPr>
            <a:lvl3pPr marL="822960" marR="0" lvl="2" indent="-130810" algn="l" rtl="0">
              <a:spcBef>
                <a:spcPts val="370"/>
              </a:spcBef>
              <a:buClr>
                <a:srgbClr val="E6AFA9"/>
              </a:buClr>
              <a:buSzPct val="85000"/>
              <a:buFont typeface="Noto Sans Symbols"/>
              <a:buChar char="●"/>
              <a:defRPr sz="2000" b="0" i="0" u="none" strike="noStrike" cap="none">
                <a:solidFill>
                  <a:schemeClr val="dk1"/>
                </a:solidFill>
                <a:latin typeface="Libre Baskerville"/>
                <a:ea typeface="Libre Baskerville"/>
                <a:cs typeface="Libre Baskerville"/>
                <a:sym typeface="Libre Baskerville"/>
              </a:defRPr>
            </a:lvl3pPr>
            <a:lvl4pPr marL="1097280" marR="0" lvl="3" indent="-132080" algn="l" rtl="0">
              <a:spcBef>
                <a:spcPts val="370"/>
              </a:spcBef>
              <a:buClr>
                <a:schemeClr val="accent3"/>
              </a:buClr>
              <a:buSzPct val="80000"/>
              <a:buFont typeface="Noto Sans Symbols"/>
              <a:buChar char="●"/>
              <a:defRPr sz="2000" b="0" i="0" u="none" strike="noStrike" cap="none">
                <a:solidFill>
                  <a:schemeClr val="dk1"/>
                </a:solidFill>
                <a:latin typeface="Libre Baskerville"/>
                <a:ea typeface="Libre Baskerville"/>
                <a:cs typeface="Libre Baskerville"/>
                <a:sym typeface="Libre Baskerville"/>
              </a:defRPr>
            </a:lvl4pPr>
            <a:lvl5pPr marL="1371600" marR="0" lvl="4" indent="-101600" algn="l" rtl="0">
              <a:spcBef>
                <a:spcPts val="370"/>
              </a:spcBef>
              <a:buClr>
                <a:schemeClr val="accent3"/>
              </a:buClr>
              <a:buSzPct val="100000"/>
              <a:buFont typeface="Libre Baskerville"/>
              <a:buChar char="o"/>
              <a:defRPr sz="2000" b="0" i="0" u="none" strike="noStrike" cap="none">
                <a:solidFill>
                  <a:schemeClr val="dk1"/>
                </a:solidFill>
                <a:latin typeface="Libre Baskerville"/>
                <a:ea typeface="Libre Baskerville"/>
                <a:cs typeface="Libre Baskerville"/>
                <a:sym typeface="Libre Baskerville"/>
              </a:defRPr>
            </a:lvl5pPr>
            <a:lvl6pPr marL="1645920" marR="0" lvl="5" indent="-121920" algn="l" rtl="0">
              <a:spcBef>
                <a:spcPts val="370"/>
              </a:spcBef>
              <a:buClr>
                <a:schemeClr val="accent3"/>
              </a:buClr>
              <a:buSzPct val="100000"/>
              <a:buFont typeface="Libre Baskerville"/>
              <a:buChar char="•"/>
              <a:defRPr sz="1800" b="0" i="0" u="none" strike="noStrike" cap="none">
                <a:solidFill>
                  <a:schemeClr val="dk1"/>
                </a:solidFill>
                <a:latin typeface="Libre Baskerville"/>
                <a:ea typeface="Libre Baskerville"/>
                <a:cs typeface="Libre Baskerville"/>
                <a:sym typeface="Libre Baskerville"/>
              </a:defRPr>
            </a:lvl6pPr>
            <a:lvl7pPr marL="1920240" marR="0" lvl="6" indent="-116839" algn="l" rtl="0">
              <a:spcBef>
                <a:spcPts val="370"/>
              </a:spcBef>
              <a:buClr>
                <a:schemeClr val="accent2"/>
              </a:buClr>
              <a:buSzPct val="100000"/>
              <a:buFont typeface="Libre Baskerville"/>
              <a:buChar char="•"/>
              <a:defRPr sz="1800" b="0" i="0" u="none" strike="noStrike" cap="none">
                <a:solidFill>
                  <a:schemeClr val="dk1"/>
                </a:solidFill>
                <a:latin typeface="Libre Baskerville"/>
                <a:ea typeface="Libre Baskerville"/>
                <a:cs typeface="Libre Baskerville"/>
                <a:sym typeface="Libre Baskerville"/>
              </a:defRPr>
            </a:lvl7pPr>
            <a:lvl8pPr marL="2194560" marR="0" lvl="7" indent="-124460" algn="l" rtl="0">
              <a:spcBef>
                <a:spcPts val="370"/>
              </a:spcBef>
              <a:buClr>
                <a:srgbClr val="E6AFA9"/>
              </a:buClr>
              <a:buSzPct val="100000"/>
              <a:buFont typeface="Libre Baskerville"/>
              <a:buChar char="•"/>
              <a:defRPr sz="1800" b="0" i="0" u="none" strike="noStrike" cap="none">
                <a:solidFill>
                  <a:schemeClr val="dk1"/>
                </a:solidFill>
                <a:latin typeface="Libre Baskerville"/>
                <a:ea typeface="Libre Baskerville"/>
                <a:cs typeface="Libre Baskerville"/>
                <a:sym typeface="Libre Baskerville"/>
              </a:defRPr>
            </a:lvl8pPr>
            <a:lvl9pPr marL="2468880" marR="0" lvl="8" indent="-119379" algn="l" rtl="0">
              <a:spcBef>
                <a:spcPts val="370"/>
              </a:spcBef>
              <a:buClr>
                <a:srgbClr val="CAABA9"/>
              </a:buClr>
              <a:buSzPct val="100000"/>
              <a:buFont typeface="Libre Baskerville"/>
              <a:buChar char="•"/>
              <a:defRPr sz="1800" b="0" i="0" u="none" strike="noStrike" cap="none">
                <a:solidFill>
                  <a:schemeClr val="dk1"/>
                </a:solidFill>
                <a:latin typeface="Libre Baskerville"/>
                <a:ea typeface="Libre Baskerville"/>
                <a:cs typeface="Libre Baskerville"/>
                <a:sym typeface="Libre Baskerville"/>
              </a:defRPr>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57"/>
        <p:cNvGrpSpPr/>
        <p:nvPr/>
      </p:nvGrpSpPr>
      <p:grpSpPr>
        <a:xfrm>
          <a:off x="0" y="0"/>
          <a:ext cx="0" cy="0"/>
          <a:chOff x="0" y="0"/>
          <a:chExt cx="0" cy="0"/>
        </a:xfrm>
      </p:grpSpPr>
      <p:sp>
        <p:nvSpPr>
          <p:cNvPr id="58" name="Shape 58"/>
          <p:cNvSpPr txBox="1">
            <a:spLocks noGrp="1"/>
          </p:cNvSpPr>
          <p:nvPr>
            <p:ph type="title"/>
          </p:nvPr>
        </p:nvSpPr>
        <p:spPr>
          <a:xfrm>
            <a:off x="914400" y="274637"/>
            <a:ext cx="7772400" cy="1143000"/>
          </a:xfrm>
          <a:prstGeom prst="rect">
            <a:avLst/>
          </a:prstGeom>
          <a:noFill/>
          <a:ln>
            <a:noFill/>
          </a:ln>
        </p:spPr>
        <p:txBody>
          <a:bodyPr lIns="91425" tIns="91425" rIns="91425" bIns="91425" anchor="b" anchorCtr="0"/>
          <a:lstStyle>
            <a:lvl1pPr marL="0" marR="0" lvl="0" indent="0" algn="l" rtl="0">
              <a:spcBef>
                <a:spcPts val="0"/>
              </a:spcBef>
              <a:buClr>
                <a:schemeClr val="dk2"/>
              </a:buClr>
              <a:buFont typeface="Source Sans Pro"/>
              <a:buNone/>
              <a:defRPr sz="4000" b="0" i="0" u="none" strike="noStrike" cap="none">
                <a:solidFill>
                  <a:schemeClr val="dk2"/>
                </a:solidFill>
                <a:latin typeface="Source Sans Pro"/>
                <a:ea typeface="Source Sans Pro"/>
                <a:cs typeface="Source Sans Pro"/>
                <a:sym typeface="Source Sans Pro"/>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59" name="Shape 59"/>
          <p:cNvSpPr txBox="1">
            <a:spLocks noGrp="1"/>
          </p:cNvSpPr>
          <p:nvPr>
            <p:ph type="dt" idx="10"/>
          </p:nvPr>
        </p:nvSpPr>
        <p:spPr>
          <a:xfrm>
            <a:off x="6172200" y="6191250"/>
            <a:ext cx="2476500" cy="476249"/>
          </a:xfrm>
          <a:prstGeom prst="rect">
            <a:avLst/>
          </a:prstGeom>
          <a:noFill/>
          <a:ln>
            <a:noFill/>
          </a:ln>
        </p:spPr>
        <p:txBody>
          <a:bodyPr lIns="91425" tIns="91425" rIns="91425" bIns="91425" anchor="ctr" anchorCtr="0"/>
          <a:lstStyle>
            <a:lvl1pPr marL="0" marR="0" lvl="0" indent="0" algn="r" rtl="0">
              <a:spcBef>
                <a:spcPts val="0"/>
              </a:spcBef>
              <a:buNone/>
              <a:defRPr sz="1400" b="0" i="0" u="none" strike="noStrike" cap="none">
                <a:solidFill>
                  <a:schemeClr val="dk2"/>
                </a:solidFill>
                <a:latin typeface="Libre Baskerville"/>
                <a:ea typeface="Libre Baskerville"/>
                <a:cs typeface="Libre Baskerville"/>
                <a:sym typeface="Libre Baskerville"/>
              </a:defRPr>
            </a:lvl1pPr>
            <a:lvl2pPr marL="457200" marR="0" lvl="1" indent="0" algn="l" rtl="0">
              <a:spcBef>
                <a:spcPts val="0"/>
              </a:spcBef>
              <a:buNone/>
              <a:defRPr sz="1800" b="0" i="0" u="none" strike="noStrike" cap="none">
                <a:solidFill>
                  <a:schemeClr val="dk1"/>
                </a:solidFill>
                <a:latin typeface="Libre Baskerville"/>
                <a:ea typeface="Libre Baskerville"/>
                <a:cs typeface="Libre Baskerville"/>
                <a:sym typeface="Libre Baskerville"/>
              </a:defRPr>
            </a:lvl2pPr>
            <a:lvl3pPr marL="914400" marR="0" lvl="2" indent="0" algn="l" rtl="0">
              <a:spcBef>
                <a:spcPts val="0"/>
              </a:spcBef>
              <a:buNone/>
              <a:defRPr sz="1800" b="0" i="0" u="none" strike="noStrike" cap="none">
                <a:solidFill>
                  <a:schemeClr val="dk1"/>
                </a:solidFill>
                <a:latin typeface="Libre Baskerville"/>
                <a:ea typeface="Libre Baskerville"/>
                <a:cs typeface="Libre Baskerville"/>
                <a:sym typeface="Libre Baskerville"/>
              </a:defRPr>
            </a:lvl3pPr>
            <a:lvl4pPr marL="1371600" marR="0" lvl="3" indent="0" algn="l" rtl="0">
              <a:spcBef>
                <a:spcPts val="0"/>
              </a:spcBef>
              <a:buNone/>
              <a:defRPr sz="1800" b="0" i="0" u="none" strike="noStrike" cap="none">
                <a:solidFill>
                  <a:schemeClr val="dk1"/>
                </a:solidFill>
                <a:latin typeface="Libre Baskerville"/>
                <a:ea typeface="Libre Baskerville"/>
                <a:cs typeface="Libre Baskerville"/>
                <a:sym typeface="Libre Baskerville"/>
              </a:defRPr>
            </a:lvl4pPr>
            <a:lvl5pPr marL="1828800" marR="0" lvl="4" indent="0" algn="l" rtl="0">
              <a:spcBef>
                <a:spcPts val="0"/>
              </a:spcBef>
              <a:buNone/>
              <a:defRPr sz="1800" b="0" i="0" u="none" strike="noStrike" cap="none">
                <a:solidFill>
                  <a:schemeClr val="dk1"/>
                </a:solidFill>
                <a:latin typeface="Libre Baskerville"/>
                <a:ea typeface="Libre Baskerville"/>
                <a:cs typeface="Libre Baskerville"/>
                <a:sym typeface="Libre Baskerville"/>
              </a:defRPr>
            </a:lvl5pPr>
            <a:lvl6pPr marL="2286000" marR="0" lvl="5" indent="0" algn="l" rtl="0">
              <a:spcBef>
                <a:spcPts val="0"/>
              </a:spcBef>
              <a:buNone/>
              <a:defRPr sz="1800" b="0" i="0" u="none" strike="noStrike" cap="none">
                <a:solidFill>
                  <a:schemeClr val="dk1"/>
                </a:solidFill>
                <a:latin typeface="Libre Baskerville"/>
                <a:ea typeface="Libre Baskerville"/>
                <a:cs typeface="Libre Baskerville"/>
                <a:sym typeface="Libre Baskerville"/>
              </a:defRPr>
            </a:lvl6pPr>
            <a:lvl7pPr marL="2743200" marR="0" lvl="6" indent="0" algn="l" rtl="0">
              <a:spcBef>
                <a:spcPts val="0"/>
              </a:spcBef>
              <a:buNone/>
              <a:defRPr sz="1800" b="0" i="0" u="none" strike="noStrike" cap="none">
                <a:solidFill>
                  <a:schemeClr val="dk1"/>
                </a:solidFill>
                <a:latin typeface="Libre Baskerville"/>
                <a:ea typeface="Libre Baskerville"/>
                <a:cs typeface="Libre Baskerville"/>
                <a:sym typeface="Libre Baskerville"/>
              </a:defRPr>
            </a:lvl7pPr>
            <a:lvl8pPr marL="3200400" marR="0" lvl="7" indent="0" algn="l" rtl="0">
              <a:spcBef>
                <a:spcPts val="0"/>
              </a:spcBef>
              <a:buNone/>
              <a:defRPr sz="1800" b="0" i="0" u="none" strike="noStrike" cap="none">
                <a:solidFill>
                  <a:schemeClr val="dk1"/>
                </a:solidFill>
                <a:latin typeface="Libre Baskerville"/>
                <a:ea typeface="Libre Baskerville"/>
                <a:cs typeface="Libre Baskerville"/>
                <a:sym typeface="Libre Baskerville"/>
              </a:defRPr>
            </a:lvl8pPr>
            <a:lvl9pPr marL="3657600" marR="0" lvl="8" indent="0" algn="l" rtl="0">
              <a:spcBef>
                <a:spcPts val="0"/>
              </a:spcBef>
              <a:buNone/>
              <a:defRPr sz="1800" b="0" i="0" u="none" strike="noStrike" cap="none">
                <a:solidFill>
                  <a:schemeClr val="dk1"/>
                </a:solidFill>
                <a:latin typeface="Libre Baskerville"/>
                <a:ea typeface="Libre Baskerville"/>
                <a:cs typeface="Libre Baskerville"/>
                <a:sym typeface="Libre Baskerville"/>
              </a:defRPr>
            </a:lvl9pPr>
          </a:lstStyle>
          <a:p>
            <a:endParaRPr/>
          </a:p>
        </p:txBody>
      </p:sp>
      <p:sp>
        <p:nvSpPr>
          <p:cNvPr id="60" name="Shape 60"/>
          <p:cNvSpPr txBox="1">
            <a:spLocks noGrp="1"/>
          </p:cNvSpPr>
          <p:nvPr>
            <p:ph type="ftr" idx="11"/>
          </p:nvPr>
        </p:nvSpPr>
        <p:spPr>
          <a:xfrm>
            <a:off x="914400" y="6172200"/>
            <a:ext cx="3962399" cy="457200"/>
          </a:xfrm>
          <a:prstGeom prst="rect">
            <a:avLst/>
          </a:prstGeom>
          <a:noFill/>
          <a:ln>
            <a:noFill/>
          </a:ln>
        </p:spPr>
        <p:txBody>
          <a:bodyPr lIns="91425" tIns="91425" rIns="91425" bIns="91425" anchor="ctr" anchorCtr="0"/>
          <a:lstStyle>
            <a:lvl1pPr marL="0" marR="0" lvl="0" indent="0" algn="l" rtl="0">
              <a:spcBef>
                <a:spcPts val="0"/>
              </a:spcBef>
              <a:buNone/>
              <a:defRPr sz="1400" b="0" i="0" u="none" strike="noStrike" cap="none">
                <a:solidFill>
                  <a:schemeClr val="dk2"/>
                </a:solidFill>
                <a:latin typeface="Libre Baskerville"/>
                <a:ea typeface="Libre Baskerville"/>
                <a:cs typeface="Libre Baskerville"/>
                <a:sym typeface="Libre Baskerville"/>
              </a:defRPr>
            </a:lvl1pPr>
            <a:lvl2pPr marL="457200" marR="0" lvl="1" indent="0" algn="l" rtl="0">
              <a:spcBef>
                <a:spcPts val="0"/>
              </a:spcBef>
              <a:buNone/>
              <a:defRPr sz="1800" b="0" i="0" u="none" strike="noStrike" cap="none">
                <a:solidFill>
                  <a:schemeClr val="dk1"/>
                </a:solidFill>
                <a:latin typeface="Libre Baskerville"/>
                <a:ea typeface="Libre Baskerville"/>
                <a:cs typeface="Libre Baskerville"/>
                <a:sym typeface="Libre Baskerville"/>
              </a:defRPr>
            </a:lvl2pPr>
            <a:lvl3pPr marL="914400" marR="0" lvl="2" indent="0" algn="l" rtl="0">
              <a:spcBef>
                <a:spcPts val="0"/>
              </a:spcBef>
              <a:buNone/>
              <a:defRPr sz="1800" b="0" i="0" u="none" strike="noStrike" cap="none">
                <a:solidFill>
                  <a:schemeClr val="dk1"/>
                </a:solidFill>
                <a:latin typeface="Libre Baskerville"/>
                <a:ea typeface="Libre Baskerville"/>
                <a:cs typeface="Libre Baskerville"/>
                <a:sym typeface="Libre Baskerville"/>
              </a:defRPr>
            </a:lvl3pPr>
            <a:lvl4pPr marL="1371600" marR="0" lvl="3" indent="0" algn="l" rtl="0">
              <a:spcBef>
                <a:spcPts val="0"/>
              </a:spcBef>
              <a:buNone/>
              <a:defRPr sz="1800" b="0" i="0" u="none" strike="noStrike" cap="none">
                <a:solidFill>
                  <a:schemeClr val="dk1"/>
                </a:solidFill>
                <a:latin typeface="Libre Baskerville"/>
                <a:ea typeface="Libre Baskerville"/>
                <a:cs typeface="Libre Baskerville"/>
                <a:sym typeface="Libre Baskerville"/>
              </a:defRPr>
            </a:lvl4pPr>
            <a:lvl5pPr marL="1828800" marR="0" lvl="4" indent="0" algn="l" rtl="0">
              <a:spcBef>
                <a:spcPts val="0"/>
              </a:spcBef>
              <a:buNone/>
              <a:defRPr sz="1800" b="0" i="0" u="none" strike="noStrike" cap="none">
                <a:solidFill>
                  <a:schemeClr val="dk1"/>
                </a:solidFill>
                <a:latin typeface="Libre Baskerville"/>
                <a:ea typeface="Libre Baskerville"/>
                <a:cs typeface="Libre Baskerville"/>
                <a:sym typeface="Libre Baskerville"/>
              </a:defRPr>
            </a:lvl5pPr>
            <a:lvl6pPr marL="2286000" marR="0" lvl="5" indent="0" algn="l" rtl="0">
              <a:spcBef>
                <a:spcPts val="0"/>
              </a:spcBef>
              <a:buNone/>
              <a:defRPr sz="1800" b="0" i="0" u="none" strike="noStrike" cap="none">
                <a:solidFill>
                  <a:schemeClr val="dk1"/>
                </a:solidFill>
                <a:latin typeface="Libre Baskerville"/>
                <a:ea typeface="Libre Baskerville"/>
                <a:cs typeface="Libre Baskerville"/>
                <a:sym typeface="Libre Baskerville"/>
              </a:defRPr>
            </a:lvl6pPr>
            <a:lvl7pPr marL="2743200" marR="0" lvl="6" indent="0" algn="l" rtl="0">
              <a:spcBef>
                <a:spcPts val="0"/>
              </a:spcBef>
              <a:buNone/>
              <a:defRPr sz="1800" b="0" i="0" u="none" strike="noStrike" cap="none">
                <a:solidFill>
                  <a:schemeClr val="dk1"/>
                </a:solidFill>
                <a:latin typeface="Libre Baskerville"/>
                <a:ea typeface="Libre Baskerville"/>
                <a:cs typeface="Libre Baskerville"/>
                <a:sym typeface="Libre Baskerville"/>
              </a:defRPr>
            </a:lvl7pPr>
            <a:lvl8pPr marL="3200400" marR="0" lvl="7" indent="0" algn="l" rtl="0">
              <a:spcBef>
                <a:spcPts val="0"/>
              </a:spcBef>
              <a:buNone/>
              <a:defRPr sz="1800" b="0" i="0" u="none" strike="noStrike" cap="none">
                <a:solidFill>
                  <a:schemeClr val="dk1"/>
                </a:solidFill>
                <a:latin typeface="Libre Baskerville"/>
                <a:ea typeface="Libre Baskerville"/>
                <a:cs typeface="Libre Baskerville"/>
                <a:sym typeface="Libre Baskerville"/>
              </a:defRPr>
            </a:lvl8pPr>
            <a:lvl9pPr marL="3657600" marR="0" lvl="8" indent="0" algn="l" rtl="0">
              <a:spcBef>
                <a:spcPts val="0"/>
              </a:spcBef>
              <a:buNone/>
              <a:defRPr sz="1800" b="0" i="0" u="none" strike="noStrike" cap="none">
                <a:solidFill>
                  <a:schemeClr val="dk1"/>
                </a:solidFill>
                <a:latin typeface="Libre Baskerville"/>
                <a:ea typeface="Libre Baskerville"/>
                <a:cs typeface="Libre Baskerville"/>
                <a:sym typeface="Libre Baskerville"/>
              </a:defRPr>
            </a:lvl9pPr>
          </a:lstStyle>
          <a:p>
            <a:endParaRPr/>
          </a:p>
        </p:txBody>
      </p:sp>
      <p:sp>
        <p:nvSpPr>
          <p:cNvPr id="61" name="Shape 61"/>
          <p:cNvSpPr>
            <a:spLocks noGrp="1"/>
          </p:cNvSpPr>
          <p:nvPr>
            <p:ph type="sldNum" idx="12"/>
          </p:nvPr>
        </p:nvSpPr>
        <p:spPr>
          <a:xfrm>
            <a:off x="146304" y="6210300"/>
            <a:ext cx="457200" cy="457200"/>
          </a:xfrm>
          <a:prstGeom prst="ellipse">
            <a:avLst/>
          </a:prstGeom>
          <a:solidFill>
            <a:schemeClr val="accent1"/>
          </a:solidFill>
          <a:ln>
            <a:noFill/>
          </a:ln>
        </p:spPr>
        <p:txBody>
          <a:bodyPr lIns="0" tIns="0" rIns="0" bIns="0" anchor="ctr" anchorCtr="1">
            <a:noAutofit/>
          </a:bodyPr>
          <a:lstStyle/>
          <a:p>
            <a:pPr marL="0" marR="0" lvl="0" indent="0" algn="ctr" rtl="0">
              <a:spcBef>
                <a:spcPts val="0"/>
              </a:spcBef>
              <a:buSzPct val="25000"/>
              <a:buNone/>
            </a:pPr>
            <a:fld id="{00000000-1234-1234-1234-123412341234}" type="slidenum">
              <a:rPr lang="en-US" sz="1400" b="0" i="0" u="none" strike="noStrike" cap="none">
                <a:solidFill>
                  <a:srgbClr val="FFFFFF"/>
                </a:solidFill>
                <a:latin typeface="Source Sans Pro"/>
                <a:ea typeface="Source Sans Pro"/>
                <a:cs typeface="Source Sans Pro"/>
                <a:sym typeface="Source Sans Pro"/>
              </a:rPr>
              <a:t>‹#›</a:t>
            </a:fld>
            <a:endParaRPr lang="en-US" sz="1400" b="0" i="0" u="none" strike="noStrike" cap="none">
              <a:solidFill>
                <a:srgbClr val="FFFFFF"/>
              </a:solidFill>
              <a:latin typeface="Source Sans Pro"/>
              <a:ea typeface="Source Sans Pro"/>
              <a:cs typeface="Source Sans Pro"/>
              <a:sym typeface="Source Sans Pro"/>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62"/>
        <p:cNvGrpSpPr/>
        <p:nvPr/>
      </p:nvGrpSpPr>
      <p:grpSpPr>
        <a:xfrm>
          <a:off x="0" y="0"/>
          <a:ext cx="0" cy="0"/>
          <a:chOff x="0" y="0"/>
          <a:chExt cx="0" cy="0"/>
        </a:xfrm>
      </p:grpSpPr>
      <p:sp>
        <p:nvSpPr>
          <p:cNvPr id="63" name="Shape 63"/>
          <p:cNvSpPr txBox="1">
            <a:spLocks noGrp="1"/>
          </p:cNvSpPr>
          <p:nvPr>
            <p:ph type="dt" idx="10"/>
          </p:nvPr>
        </p:nvSpPr>
        <p:spPr>
          <a:xfrm>
            <a:off x="6172200" y="6191250"/>
            <a:ext cx="2476500" cy="476249"/>
          </a:xfrm>
          <a:prstGeom prst="rect">
            <a:avLst/>
          </a:prstGeom>
          <a:noFill/>
          <a:ln>
            <a:noFill/>
          </a:ln>
        </p:spPr>
        <p:txBody>
          <a:bodyPr lIns="91425" tIns="91425" rIns="91425" bIns="91425" anchor="ctr" anchorCtr="0"/>
          <a:lstStyle>
            <a:lvl1pPr marL="0" marR="0" lvl="0" indent="0" algn="r" rtl="0">
              <a:spcBef>
                <a:spcPts val="0"/>
              </a:spcBef>
              <a:buNone/>
              <a:defRPr sz="1400" b="0" i="0" u="none" strike="noStrike" cap="none">
                <a:solidFill>
                  <a:schemeClr val="dk2"/>
                </a:solidFill>
                <a:latin typeface="Libre Baskerville"/>
                <a:ea typeface="Libre Baskerville"/>
                <a:cs typeface="Libre Baskerville"/>
                <a:sym typeface="Libre Baskerville"/>
              </a:defRPr>
            </a:lvl1pPr>
            <a:lvl2pPr marL="457200" marR="0" lvl="1" indent="0" algn="l" rtl="0">
              <a:spcBef>
                <a:spcPts val="0"/>
              </a:spcBef>
              <a:buNone/>
              <a:defRPr sz="1800" b="0" i="0" u="none" strike="noStrike" cap="none">
                <a:solidFill>
                  <a:schemeClr val="dk1"/>
                </a:solidFill>
                <a:latin typeface="Libre Baskerville"/>
                <a:ea typeface="Libre Baskerville"/>
                <a:cs typeface="Libre Baskerville"/>
                <a:sym typeface="Libre Baskerville"/>
              </a:defRPr>
            </a:lvl2pPr>
            <a:lvl3pPr marL="914400" marR="0" lvl="2" indent="0" algn="l" rtl="0">
              <a:spcBef>
                <a:spcPts val="0"/>
              </a:spcBef>
              <a:buNone/>
              <a:defRPr sz="1800" b="0" i="0" u="none" strike="noStrike" cap="none">
                <a:solidFill>
                  <a:schemeClr val="dk1"/>
                </a:solidFill>
                <a:latin typeface="Libre Baskerville"/>
                <a:ea typeface="Libre Baskerville"/>
                <a:cs typeface="Libre Baskerville"/>
                <a:sym typeface="Libre Baskerville"/>
              </a:defRPr>
            </a:lvl3pPr>
            <a:lvl4pPr marL="1371600" marR="0" lvl="3" indent="0" algn="l" rtl="0">
              <a:spcBef>
                <a:spcPts val="0"/>
              </a:spcBef>
              <a:buNone/>
              <a:defRPr sz="1800" b="0" i="0" u="none" strike="noStrike" cap="none">
                <a:solidFill>
                  <a:schemeClr val="dk1"/>
                </a:solidFill>
                <a:latin typeface="Libre Baskerville"/>
                <a:ea typeface="Libre Baskerville"/>
                <a:cs typeface="Libre Baskerville"/>
                <a:sym typeface="Libre Baskerville"/>
              </a:defRPr>
            </a:lvl4pPr>
            <a:lvl5pPr marL="1828800" marR="0" lvl="4" indent="0" algn="l" rtl="0">
              <a:spcBef>
                <a:spcPts val="0"/>
              </a:spcBef>
              <a:buNone/>
              <a:defRPr sz="1800" b="0" i="0" u="none" strike="noStrike" cap="none">
                <a:solidFill>
                  <a:schemeClr val="dk1"/>
                </a:solidFill>
                <a:latin typeface="Libre Baskerville"/>
                <a:ea typeface="Libre Baskerville"/>
                <a:cs typeface="Libre Baskerville"/>
                <a:sym typeface="Libre Baskerville"/>
              </a:defRPr>
            </a:lvl5pPr>
            <a:lvl6pPr marL="2286000" marR="0" lvl="5" indent="0" algn="l" rtl="0">
              <a:spcBef>
                <a:spcPts val="0"/>
              </a:spcBef>
              <a:buNone/>
              <a:defRPr sz="1800" b="0" i="0" u="none" strike="noStrike" cap="none">
                <a:solidFill>
                  <a:schemeClr val="dk1"/>
                </a:solidFill>
                <a:latin typeface="Libre Baskerville"/>
                <a:ea typeface="Libre Baskerville"/>
                <a:cs typeface="Libre Baskerville"/>
                <a:sym typeface="Libre Baskerville"/>
              </a:defRPr>
            </a:lvl6pPr>
            <a:lvl7pPr marL="2743200" marR="0" lvl="6" indent="0" algn="l" rtl="0">
              <a:spcBef>
                <a:spcPts val="0"/>
              </a:spcBef>
              <a:buNone/>
              <a:defRPr sz="1800" b="0" i="0" u="none" strike="noStrike" cap="none">
                <a:solidFill>
                  <a:schemeClr val="dk1"/>
                </a:solidFill>
                <a:latin typeface="Libre Baskerville"/>
                <a:ea typeface="Libre Baskerville"/>
                <a:cs typeface="Libre Baskerville"/>
                <a:sym typeface="Libre Baskerville"/>
              </a:defRPr>
            </a:lvl7pPr>
            <a:lvl8pPr marL="3200400" marR="0" lvl="7" indent="0" algn="l" rtl="0">
              <a:spcBef>
                <a:spcPts val="0"/>
              </a:spcBef>
              <a:buNone/>
              <a:defRPr sz="1800" b="0" i="0" u="none" strike="noStrike" cap="none">
                <a:solidFill>
                  <a:schemeClr val="dk1"/>
                </a:solidFill>
                <a:latin typeface="Libre Baskerville"/>
                <a:ea typeface="Libre Baskerville"/>
                <a:cs typeface="Libre Baskerville"/>
                <a:sym typeface="Libre Baskerville"/>
              </a:defRPr>
            </a:lvl8pPr>
            <a:lvl9pPr marL="3657600" marR="0" lvl="8" indent="0" algn="l" rtl="0">
              <a:spcBef>
                <a:spcPts val="0"/>
              </a:spcBef>
              <a:buNone/>
              <a:defRPr sz="1800" b="0" i="0" u="none" strike="noStrike" cap="none">
                <a:solidFill>
                  <a:schemeClr val="dk1"/>
                </a:solidFill>
                <a:latin typeface="Libre Baskerville"/>
                <a:ea typeface="Libre Baskerville"/>
                <a:cs typeface="Libre Baskerville"/>
                <a:sym typeface="Libre Baskerville"/>
              </a:defRPr>
            </a:lvl9pPr>
          </a:lstStyle>
          <a:p>
            <a:endParaRPr/>
          </a:p>
        </p:txBody>
      </p:sp>
      <p:sp>
        <p:nvSpPr>
          <p:cNvPr id="64" name="Shape 64"/>
          <p:cNvSpPr txBox="1">
            <a:spLocks noGrp="1"/>
          </p:cNvSpPr>
          <p:nvPr>
            <p:ph type="ftr" idx="11"/>
          </p:nvPr>
        </p:nvSpPr>
        <p:spPr>
          <a:xfrm>
            <a:off x="914400" y="6172200"/>
            <a:ext cx="3962399" cy="457200"/>
          </a:xfrm>
          <a:prstGeom prst="rect">
            <a:avLst/>
          </a:prstGeom>
          <a:noFill/>
          <a:ln>
            <a:noFill/>
          </a:ln>
        </p:spPr>
        <p:txBody>
          <a:bodyPr lIns="91425" tIns="91425" rIns="91425" bIns="91425" anchor="ctr" anchorCtr="0"/>
          <a:lstStyle>
            <a:lvl1pPr marL="0" marR="0" lvl="0" indent="0" algn="l" rtl="0">
              <a:spcBef>
                <a:spcPts val="0"/>
              </a:spcBef>
              <a:buNone/>
              <a:defRPr sz="1400" b="0" i="0" u="none" strike="noStrike" cap="none">
                <a:solidFill>
                  <a:schemeClr val="dk2"/>
                </a:solidFill>
                <a:latin typeface="Libre Baskerville"/>
                <a:ea typeface="Libre Baskerville"/>
                <a:cs typeface="Libre Baskerville"/>
                <a:sym typeface="Libre Baskerville"/>
              </a:defRPr>
            </a:lvl1pPr>
            <a:lvl2pPr marL="457200" marR="0" lvl="1" indent="0" algn="l" rtl="0">
              <a:spcBef>
                <a:spcPts val="0"/>
              </a:spcBef>
              <a:buNone/>
              <a:defRPr sz="1800" b="0" i="0" u="none" strike="noStrike" cap="none">
                <a:solidFill>
                  <a:schemeClr val="dk1"/>
                </a:solidFill>
                <a:latin typeface="Libre Baskerville"/>
                <a:ea typeface="Libre Baskerville"/>
                <a:cs typeface="Libre Baskerville"/>
                <a:sym typeface="Libre Baskerville"/>
              </a:defRPr>
            </a:lvl2pPr>
            <a:lvl3pPr marL="914400" marR="0" lvl="2" indent="0" algn="l" rtl="0">
              <a:spcBef>
                <a:spcPts val="0"/>
              </a:spcBef>
              <a:buNone/>
              <a:defRPr sz="1800" b="0" i="0" u="none" strike="noStrike" cap="none">
                <a:solidFill>
                  <a:schemeClr val="dk1"/>
                </a:solidFill>
                <a:latin typeface="Libre Baskerville"/>
                <a:ea typeface="Libre Baskerville"/>
                <a:cs typeface="Libre Baskerville"/>
                <a:sym typeface="Libre Baskerville"/>
              </a:defRPr>
            </a:lvl3pPr>
            <a:lvl4pPr marL="1371600" marR="0" lvl="3" indent="0" algn="l" rtl="0">
              <a:spcBef>
                <a:spcPts val="0"/>
              </a:spcBef>
              <a:buNone/>
              <a:defRPr sz="1800" b="0" i="0" u="none" strike="noStrike" cap="none">
                <a:solidFill>
                  <a:schemeClr val="dk1"/>
                </a:solidFill>
                <a:latin typeface="Libre Baskerville"/>
                <a:ea typeface="Libre Baskerville"/>
                <a:cs typeface="Libre Baskerville"/>
                <a:sym typeface="Libre Baskerville"/>
              </a:defRPr>
            </a:lvl4pPr>
            <a:lvl5pPr marL="1828800" marR="0" lvl="4" indent="0" algn="l" rtl="0">
              <a:spcBef>
                <a:spcPts val="0"/>
              </a:spcBef>
              <a:buNone/>
              <a:defRPr sz="1800" b="0" i="0" u="none" strike="noStrike" cap="none">
                <a:solidFill>
                  <a:schemeClr val="dk1"/>
                </a:solidFill>
                <a:latin typeface="Libre Baskerville"/>
                <a:ea typeface="Libre Baskerville"/>
                <a:cs typeface="Libre Baskerville"/>
                <a:sym typeface="Libre Baskerville"/>
              </a:defRPr>
            </a:lvl5pPr>
            <a:lvl6pPr marL="2286000" marR="0" lvl="5" indent="0" algn="l" rtl="0">
              <a:spcBef>
                <a:spcPts val="0"/>
              </a:spcBef>
              <a:buNone/>
              <a:defRPr sz="1800" b="0" i="0" u="none" strike="noStrike" cap="none">
                <a:solidFill>
                  <a:schemeClr val="dk1"/>
                </a:solidFill>
                <a:latin typeface="Libre Baskerville"/>
                <a:ea typeface="Libre Baskerville"/>
                <a:cs typeface="Libre Baskerville"/>
                <a:sym typeface="Libre Baskerville"/>
              </a:defRPr>
            </a:lvl6pPr>
            <a:lvl7pPr marL="2743200" marR="0" lvl="6" indent="0" algn="l" rtl="0">
              <a:spcBef>
                <a:spcPts val="0"/>
              </a:spcBef>
              <a:buNone/>
              <a:defRPr sz="1800" b="0" i="0" u="none" strike="noStrike" cap="none">
                <a:solidFill>
                  <a:schemeClr val="dk1"/>
                </a:solidFill>
                <a:latin typeface="Libre Baskerville"/>
                <a:ea typeface="Libre Baskerville"/>
                <a:cs typeface="Libre Baskerville"/>
                <a:sym typeface="Libre Baskerville"/>
              </a:defRPr>
            </a:lvl7pPr>
            <a:lvl8pPr marL="3200400" marR="0" lvl="7" indent="0" algn="l" rtl="0">
              <a:spcBef>
                <a:spcPts val="0"/>
              </a:spcBef>
              <a:buNone/>
              <a:defRPr sz="1800" b="0" i="0" u="none" strike="noStrike" cap="none">
                <a:solidFill>
                  <a:schemeClr val="dk1"/>
                </a:solidFill>
                <a:latin typeface="Libre Baskerville"/>
                <a:ea typeface="Libre Baskerville"/>
                <a:cs typeface="Libre Baskerville"/>
                <a:sym typeface="Libre Baskerville"/>
              </a:defRPr>
            </a:lvl8pPr>
            <a:lvl9pPr marL="3657600" marR="0" lvl="8" indent="0" algn="l" rtl="0">
              <a:spcBef>
                <a:spcPts val="0"/>
              </a:spcBef>
              <a:buNone/>
              <a:defRPr sz="1800" b="0" i="0" u="none" strike="noStrike" cap="none">
                <a:solidFill>
                  <a:schemeClr val="dk1"/>
                </a:solidFill>
                <a:latin typeface="Libre Baskerville"/>
                <a:ea typeface="Libre Baskerville"/>
                <a:cs typeface="Libre Baskerville"/>
                <a:sym typeface="Libre Baskerville"/>
              </a:defRPr>
            </a:lvl9pPr>
          </a:lstStyle>
          <a:p>
            <a:endParaRPr/>
          </a:p>
        </p:txBody>
      </p:sp>
      <p:sp>
        <p:nvSpPr>
          <p:cNvPr id="65" name="Shape 65"/>
          <p:cNvSpPr>
            <a:spLocks noGrp="1"/>
          </p:cNvSpPr>
          <p:nvPr>
            <p:ph type="sldNum" idx="12"/>
          </p:nvPr>
        </p:nvSpPr>
        <p:spPr>
          <a:xfrm>
            <a:off x="146304" y="6210300"/>
            <a:ext cx="457200" cy="457200"/>
          </a:xfrm>
          <a:prstGeom prst="ellipse">
            <a:avLst/>
          </a:prstGeom>
          <a:solidFill>
            <a:schemeClr val="accent1"/>
          </a:solidFill>
          <a:ln>
            <a:noFill/>
          </a:ln>
        </p:spPr>
        <p:txBody>
          <a:bodyPr lIns="0" tIns="0" rIns="0" bIns="0" anchor="ctr" anchorCtr="1">
            <a:noAutofit/>
          </a:bodyPr>
          <a:lstStyle/>
          <a:p>
            <a:pPr marL="0" marR="0" lvl="0" indent="0" algn="ctr" rtl="0">
              <a:spcBef>
                <a:spcPts val="0"/>
              </a:spcBef>
              <a:buSzPct val="25000"/>
              <a:buNone/>
            </a:pPr>
            <a:fld id="{00000000-1234-1234-1234-123412341234}" type="slidenum">
              <a:rPr lang="en-US" sz="1400" b="0" i="0" u="none" strike="noStrike" cap="none">
                <a:solidFill>
                  <a:srgbClr val="FFFFFF"/>
                </a:solidFill>
                <a:latin typeface="Source Sans Pro"/>
                <a:ea typeface="Source Sans Pro"/>
                <a:cs typeface="Source Sans Pro"/>
                <a:sym typeface="Source Sans Pro"/>
              </a:rPr>
              <a:t>‹#›</a:t>
            </a:fld>
            <a:endParaRPr lang="en-US" sz="1400" b="0" i="0" u="none" strike="noStrike" cap="none">
              <a:solidFill>
                <a:srgbClr val="FFFFFF"/>
              </a:solidFill>
              <a:latin typeface="Source Sans Pro"/>
              <a:ea typeface="Source Sans Pro"/>
              <a:cs typeface="Source Sans Pro"/>
              <a:sym typeface="Source Sans Pro"/>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cSld name="Content with Caption">
    <p:spTree>
      <p:nvGrpSpPr>
        <p:cNvPr id="1" name="Shape 66"/>
        <p:cNvGrpSpPr/>
        <p:nvPr/>
      </p:nvGrpSpPr>
      <p:grpSpPr>
        <a:xfrm>
          <a:off x="0" y="0"/>
          <a:ext cx="0" cy="0"/>
          <a:chOff x="0" y="0"/>
          <a:chExt cx="0" cy="0"/>
        </a:xfrm>
      </p:grpSpPr>
      <p:sp>
        <p:nvSpPr>
          <p:cNvPr id="67" name="Shape 67"/>
          <p:cNvSpPr/>
          <p:nvPr/>
        </p:nvSpPr>
        <p:spPr>
          <a:xfrm>
            <a:off x="0" y="0"/>
            <a:ext cx="9144000" cy="6858000"/>
          </a:xfrm>
          <a:prstGeom prst="rect">
            <a:avLst/>
          </a:prstGeom>
          <a:solidFill>
            <a:srgbClr val="FFFFFF"/>
          </a:solidFill>
          <a:ln>
            <a:noFill/>
          </a:ln>
        </p:spPr>
        <p:txBody>
          <a:bodyPr lIns="91425" tIns="45700" rIns="91425" bIns="45700" anchor="ctr" anchorCtr="0">
            <a:noAutofit/>
          </a:bodyPr>
          <a:lstStyle/>
          <a:p>
            <a:pPr marL="0" marR="0" lvl="0" indent="0" algn="ctr" rtl="0">
              <a:spcBef>
                <a:spcPts val="0"/>
              </a:spcBef>
              <a:buNone/>
            </a:pPr>
            <a:endParaRPr sz="1800" b="0" i="0" u="none" strike="noStrike" cap="none">
              <a:solidFill>
                <a:schemeClr val="lt1"/>
              </a:solidFill>
              <a:latin typeface="Libre Baskerville"/>
              <a:ea typeface="Libre Baskerville"/>
              <a:cs typeface="Libre Baskerville"/>
              <a:sym typeface="Libre Baskerville"/>
            </a:endParaRPr>
          </a:p>
        </p:txBody>
      </p:sp>
      <p:sp>
        <p:nvSpPr>
          <p:cNvPr id="68" name="Shape 68"/>
          <p:cNvSpPr/>
          <p:nvPr/>
        </p:nvSpPr>
        <p:spPr>
          <a:xfrm>
            <a:off x="64008" y="69754"/>
            <a:ext cx="9013371" cy="6693408"/>
          </a:xfrm>
          <a:prstGeom prst="roundRect">
            <a:avLst>
              <a:gd name="adj" fmla="val 4929"/>
            </a:avLst>
          </a:prstGeom>
          <a:solidFill>
            <a:schemeClr val="lt1"/>
          </a:solidFill>
          <a:ln w="9525" cap="sq" cmpd="sng">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a:solidFill>
                <a:schemeClr val="lt1"/>
              </a:solidFill>
              <a:latin typeface="Libre Baskerville"/>
              <a:ea typeface="Libre Baskerville"/>
              <a:cs typeface="Libre Baskerville"/>
              <a:sym typeface="Libre Baskerville"/>
            </a:endParaRPr>
          </a:p>
        </p:txBody>
      </p:sp>
      <p:sp>
        <p:nvSpPr>
          <p:cNvPr id="69" name="Shape 69"/>
          <p:cNvSpPr txBox="1">
            <a:spLocks noGrp="1"/>
          </p:cNvSpPr>
          <p:nvPr>
            <p:ph type="title"/>
          </p:nvPr>
        </p:nvSpPr>
        <p:spPr>
          <a:xfrm>
            <a:off x="914400" y="273050"/>
            <a:ext cx="7772400" cy="1143000"/>
          </a:xfrm>
          <a:prstGeom prst="rect">
            <a:avLst/>
          </a:prstGeom>
          <a:noFill/>
          <a:ln>
            <a:noFill/>
          </a:ln>
        </p:spPr>
        <p:txBody>
          <a:bodyPr lIns="91425" tIns="91425" rIns="91425" bIns="91425" anchor="b" anchorCtr="0"/>
          <a:lstStyle>
            <a:lvl1pPr marL="0" marR="0" lvl="0" indent="0" algn="l" rtl="0">
              <a:spcBef>
                <a:spcPts val="0"/>
              </a:spcBef>
              <a:buClr>
                <a:schemeClr val="dk2"/>
              </a:buClr>
              <a:buFont typeface="Source Sans Pro"/>
              <a:buNone/>
              <a:defRPr sz="4000" b="0" i="0" u="none" strike="noStrike" cap="none">
                <a:solidFill>
                  <a:schemeClr val="dk2"/>
                </a:solidFill>
                <a:latin typeface="Source Sans Pro"/>
                <a:ea typeface="Source Sans Pro"/>
                <a:cs typeface="Source Sans Pro"/>
                <a:sym typeface="Source Sans Pro"/>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70" name="Shape 70"/>
          <p:cNvSpPr txBox="1">
            <a:spLocks noGrp="1"/>
          </p:cNvSpPr>
          <p:nvPr>
            <p:ph type="body" idx="1"/>
          </p:nvPr>
        </p:nvSpPr>
        <p:spPr>
          <a:xfrm>
            <a:off x="914400" y="1600200"/>
            <a:ext cx="1904999" cy="4495800"/>
          </a:xfrm>
          <a:prstGeom prst="rect">
            <a:avLst/>
          </a:prstGeom>
          <a:noFill/>
          <a:ln>
            <a:noFill/>
          </a:ln>
        </p:spPr>
        <p:txBody>
          <a:bodyPr lIns="91425" tIns="91425" rIns="91425" bIns="91425" anchor="t" anchorCtr="0"/>
          <a:lstStyle>
            <a:lvl1pPr marL="0" marR="0" lvl="0" indent="0" algn="l" rtl="0">
              <a:spcBef>
                <a:spcPts val="580"/>
              </a:spcBef>
              <a:buClr>
                <a:schemeClr val="accent1"/>
              </a:buClr>
              <a:buFont typeface="Noto Sans Symbols"/>
              <a:buNone/>
              <a:defRPr sz="1800" b="0" i="0" u="none" strike="noStrike" cap="none">
                <a:solidFill>
                  <a:schemeClr val="dk1"/>
                </a:solidFill>
                <a:latin typeface="Libre Baskerville"/>
                <a:ea typeface="Libre Baskerville"/>
                <a:cs typeface="Libre Baskerville"/>
                <a:sym typeface="Libre Baskerville"/>
              </a:defRPr>
            </a:lvl1pPr>
            <a:lvl2pPr marL="548640" marR="0" lvl="1" indent="-231140" algn="l" rtl="0">
              <a:spcBef>
                <a:spcPts val="370"/>
              </a:spcBef>
              <a:buClr>
                <a:schemeClr val="accent2"/>
              </a:buClr>
              <a:buFont typeface="Noto Sans Symbols"/>
              <a:buNone/>
              <a:defRPr sz="1200" b="0" i="0" u="none" strike="noStrike" cap="none">
                <a:solidFill>
                  <a:schemeClr val="dk1"/>
                </a:solidFill>
                <a:latin typeface="Libre Baskerville"/>
                <a:ea typeface="Libre Baskerville"/>
                <a:cs typeface="Libre Baskerville"/>
                <a:sym typeface="Libre Baskerville"/>
              </a:defRPr>
            </a:lvl2pPr>
            <a:lvl3pPr marL="822960" marR="0" lvl="2" indent="-238760" algn="l" rtl="0">
              <a:spcBef>
                <a:spcPts val="370"/>
              </a:spcBef>
              <a:buClr>
                <a:srgbClr val="E6AFA9"/>
              </a:buClr>
              <a:buFont typeface="Noto Sans Symbols"/>
              <a:buNone/>
              <a:defRPr sz="1000" b="0" i="0" u="none" strike="noStrike" cap="none">
                <a:solidFill>
                  <a:schemeClr val="dk1"/>
                </a:solidFill>
                <a:latin typeface="Libre Baskerville"/>
                <a:ea typeface="Libre Baskerville"/>
                <a:cs typeface="Libre Baskerville"/>
                <a:sym typeface="Libre Baskerville"/>
              </a:defRPr>
            </a:lvl3pPr>
            <a:lvl4pPr marL="1097280" marR="0" lvl="3" indent="-233680" algn="l" rtl="0">
              <a:spcBef>
                <a:spcPts val="370"/>
              </a:spcBef>
              <a:buClr>
                <a:schemeClr val="accent3"/>
              </a:buClr>
              <a:buFont typeface="Noto Sans Symbols"/>
              <a:buNone/>
              <a:defRPr sz="900" b="0" i="0" u="none" strike="noStrike" cap="none">
                <a:solidFill>
                  <a:schemeClr val="dk1"/>
                </a:solidFill>
                <a:latin typeface="Libre Baskerville"/>
                <a:ea typeface="Libre Baskerville"/>
                <a:cs typeface="Libre Baskerville"/>
                <a:sym typeface="Libre Baskerville"/>
              </a:defRPr>
            </a:lvl4pPr>
            <a:lvl5pPr marL="1371600" marR="0" lvl="4" indent="-228600" algn="l" rtl="0">
              <a:spcBef>
                <a:spcPts val="370"/>
              </a:spcBef>
              <a:buClr>
                <a:schemeClr val="accent3"/>
              </a:buClr>
              <a:buFont typeface="Libre Baskerville"/>
              <a:buNone/>
              <a:defRPr sz="900" b="0" i="0" u="none" strike="noStrike" cap="none">
                <a:solidFill>
                  <a:schemeClr val="dk1"/>
                </a:solidFill>
                <a:latin typeface="Libre Baskerville"/>
                <a:ea typeface="Libre Baskerville"/>
                <a:cs typeface="Libre Baskerville"/>
                <a:sym typeface="Libre Baskerville"/>
              </a:defRPr>
            </a:lvl5pPr>
            <a:lvl6pPr marL="1645920" marR="0" lvl="5" indent="-121920" algn="l" rtl="0">
              <a:spcBef>
                <a:spcPts val="370"/>
              </a:spcBef>
              <a:buClr>
                <a:schemeClr val="accent3"/>
              </a:buClr>
              <a:buSzPct val="100000"/>
              <a:buFont typeface="Libre Baskerville"/>
              <a:buChar char="•"/>
              <a:defRPr sz="1800" b="0" i="0" u="none" strike="noStrike" cap="none">
                <a:solidFill>
                  <a:schemeClr val="dk1"/>
                </a:solidFill>
                <a:latin typeface="Libre Baskerville"/>
                <a:ea typeface="Libre Baskerville"/>
                <a:cs typeface="Libre Baskerville"/>
                <a:sym typeface="Libre Baskerville"/>
              </a:defRPr>
            </a:lvl6pPr>
            <a:lvl7pPr marL="1920240" marR="0" lvl="6" indent="-116839" algn="l" rtl="0">
              <a:spcBef>
                <a:spcPts val="370"/>
              </a:spcBef>
              <a:buClr>
                <a:schemeClr val="accent2"/>
              </a:buClr>
              <a:buSzPct val="100000"/>
              <a:buFont typeface="Libre Baskerville"/>
              <a:buChar char="•"/>
              <a:defRPr sz="1800" b="0" i="0" u="none" strike="noStrike" cap="none">
                <a:solidFill>
                  <a:schemeClr val="dk1"/>
                </a:solidFill>
                <a:latin typeface="Libre Baskerville"/>
                <a:ea typeface="Libre Baskerville"/>
                <a:cs typeface="Libre Baskerville"/>
                <a:sym typeface="Libre Baskerville"/>
              </a:defRPr>
            </a:lvl7pPr>
            <a:lvl8pPr marL="2194560" marR="0" lvl="7" indent="-124460" algn="l" rtl="0">
              <a:spcBef>
                <a:spcPts val="370"/>
              </a:spcBef>
              <a:buClr>
                <a:srgbClr val="E6AFA9"/>
              </a:buClr>
              <a:buSzPct val="100000"/>
              <a:buFont typeface="Libre Baskerville"/>
              <a:buChar char="•"/>
              <a:defRPr sz="1800" b="0" i="0" u="none" strike="noStrike" cap="none">
                <a:solidFill>
                  <a:schemeClr val="dk1"/>
                </a:solidFill>
                <a:latin typeface="Libre Baskerville"/>
                <a:ea typeface="Libre Baskerville"/>
                <a:cs typeface="Libre Baskerville"/>
                <a:sym typeface="Libre Baskerville"/>
              </a:defRPr>
            </a:lvl8pPr>
            <a:lvl9pPr marL="2468880" marR="0" lvl="8" indent="-119379" algn="l" rtl="0">
              <a:spcBef>
                <a:spcPts val="370"/>
              </a:spcBef>
              <a:buClr>
                <a:srgbClr val="CAABA9"/>
              </a:buClr>
              <a:buSzPct val="100000"/>
              <a:buFont typeface="Libre Baskerville"/>
              <a:buChar char="•"/>
              <a:defRPr sz="1800" b="0" i="0" u="none" strike="noStrike" cap="none">
                <a:solidFill>
                  <a:schemeClr val="dk1"/>
                </a:solidFill>
                <a:latin typeface="Libre Baskerville"/>
                <a:ea typeface="Libre Baskerville"/>
                <a:cs typeface="Libre Baskerville"/>
                <a:sym typeface="Libre Baskerville"/>
              </a:defRPr>
            </a:lvl9pPr>
          </a:lstStyle>
          <a:p>
            <a:endParaRPr/>
          </a:p>
        </p:txBody>
      </p:sp>
      <p:sp>
        <p:nvSpPr>
          <p:cNvPr id="71" name="Shape 71"/>
          <p:cNvSpPr txBox="1">
            <a:spLocks noGrp="1"/>
          </p:cNvSpPr>
          <p:nvPr>
            <p:ph type="dt" idx="10"/>
          </p:nvPr>
        </p:nvSpPr>
        <p:spPr>
          <a:xfrm>
            <a:off x="6172200" y="6191250"/>
            <a:ext cx="2476500" cy="476249"/>
          </a:xfrm>
          <a:prstGeom prst="rect">
            <a:avLst/>
          </a:prstGeom>
          <a:noFill/>
          <a:ln>
            <a:noFill/>
          </a:ln>
        </p:spPr>
        <p:txBody>
          <a:bodyPr lIns="91425" tIns="91425" rIns="91425" bIns="91425" anchor="ctr" anchorCtr="0"/>
          <a:lstStyle>
            <a:lvl1pPr marL="0" marR="0" lvl="0" indent="0" algn="r" rtl="0">
              <a:spcBef>
                <a:spcPts val="0"/>
              </a:spcBef>
              <a:buNone/>
              <a:defRPr sz="1400" b="0" i="0" u="none" strike="noStrike" cap="none">
                <a:solidFill>
                  <a:schemeClr val="dk2"/>
                </a:solidFill>
                <a:latin typeface="Libre Baskerville"/>
                <a:ea typeface="Libre Baskerville"/>
                <a:cs typeface="Libre Baskerville"/>
                <a:sym typeface="Libre Baskerville"/>
              </a:defRPr>
            </a:lvl1pPr>
            <a:lvl2pPr marL="457200" marR="0" lvl="1" indent="0" algn="l" rtl="0">
              <a:spcBef>
                <a:spcPts val="0"/>
              </a:spcBef>
              <a:buNone/>
              <a:defRPr sz="1800" b="0" i="0" u="none" strike="noStrike" cap="none">
                <a:solidFill>
                  <a:schemeClr val="dk1"/>
                </a:solidFill>
                <a:latin typeface="Libre Baskerville"/>
                <a:ea typeface="Libre Baskerville"/>
                <a:cs typeface="Libre Baskerville"/>
                <a:sym typeface="Libre Baskerville"/>
              </a:defRPr>
            </a:lvl2pPr>
            <a:lvl3pPr marL="914400" marR="0" lvl="2" indent="0" algn="l" rtl="0">
              <a:spcBef>
                <a:spcPts val="0"/>
              </a:spcBef>
              <a:buNone/>
              <a:defRPr sz="1800" b="0" i="0" u="none" strike="noStrike" cap="none">
                <a:solidFill>
                  <a:schemeClr val="dk1"/>
                </a:solidFill>
                <a:latin typeface="Libre Baskerville"/>
                <a:ea typeface="Libre Baskerville"/>
                <a:cs typeface="Libre Baskerville"/>
                <a:sym typeface="Libre Baskerville"/>
              </a:defRPr>
            </a:lvl3pPr>
            <a:lvl4pPr marL="1371600" marR="0" lvl="3" indent="0" algn="l" rtl="0">
              <a:spcBef>
                <a:spcPts val="0"/>
              </a:spcBef>
              <a:buNone/>
              <a:defRPr sz="1800" b="0" i="0" u="none" strike="noStrike" cap="none">
                <a:solidFill>
                  <a:schemeClr val="dk1"/>
                </a:solidFill>
                <a:latin typeface="Libre Baskerville"/>
                <a:ea typeface="Libre Baskerville"/>
                <a:cs typeface="Libre Baskerville"/>
                <a:sym typeface="Libre Baskerville"/>
              </a:defRPr>
            </a:lvl4pPr>
            <a:lvl5pPr marL="1828800" marR="0" lvl="4" indent="0" algn="l" rtl="0">
              <a:spcBef>
                <a:spcPts val="0"/>
              </a:spcBef>
              <a:buNone/>
              <a:defRPr sz="1800" b="0" i="0" u="none" strike="noStrike" cap="none">
                <a:solidFill>
                  <a:schemeClr val="dk1"/>
                </a:solidFill>
                <a:latin typeface="Libre Baskerville"/>
                <a:ea typeface="Libre Baskerville"/>
                <a:cs typeface="Libre Baskerville"/>
                <a:sym typeface="Libre Baskerville"/>
              </a:defRPr>
            </a:lvl5pPr>
            <a:lvl6pPr marL="2286000" marR="0" lvl="5" indent="0" algn="l" rtl="0">
              <a:spcBef>
                <a:spcPts val="0"/>
              </a:spcBef>
              <a:buNone/>
              <a:defRPr sz="1800" b="0" i="0" u="none" strike="noStrike" cap="none">
                <a:solidFill>
                  <a:schemeClr val="dk1"/>
                </a:solidFill>
                <a:latin typeface="Libre Baskerville"/>
                <a:ea typeface="Libre Baskerville"/>
                <a:cs typeface="Libre Baskerville"/>
                <a:sym typeface="Libre Baskerville"/>
              </a:defRPr>
            </a:lvl6pPr>
            <a:lvl7pPr marL="2743200" marR="0" lvl="6" indent="0" algn="l" rtl="0">
              <a:spcBef>
                <a:spcPts val="0"/>
              </a:spcBef>
              <a:buNone/>
              <a:defRPr sz="1800" b="0" i="0" u="none" strike="noStrike" cap="none">
                <a:solidFill>
                  <a:schemeClr val="dk1"/>
                </a:solidFill>
                <a:latin typeface="Libre Baskerville"/>
                <a:ea typeface="Libre Baskerville"/>
                <a:cs typeface="Libre Baskerville"/>
                <a:sym typeface="Libre Baskerville"/>
              </a:defRPr>
            </a:lvl7pPr>
            <a:lvl8pPr marL="3200400" marR="0" lvl="7" indent="0" algn="l" rtl="0">
              <a:spcBef>
                <a:spcPts val="0"/>
              </a:spcBef>
              <a:buNone/>
              <a:defRPr sz="1800" b="0" i="0" u="none" strike="noStrike" cap="none">
                <a:solidFill>
                  <a:schemeClr val="dk1"/>
                </a:solidFill>
                <a:latin typeface="Libre Baskerville"/>
                <a:ea typeface="Libre Baskerville"/>
                <a:cs typeface="Libre Baskerville"/>
                <a:sym typeface="Libre Baskerville"/>
              </a:defRPr>
            </a:lvl8pPr>
            <a:lvl9pPr marL="3657600" marR="0" lvl="8" indent="0" algn="l" rtl="0">
              <a:spcBef>
                <a:spcPts val="0"/>
              </a:spcBef>
              <a:buNone/>
              <a:defRPr sz="1800" b="0" i="0" u="none" strike="noStrike" cap="none">
                <a:solidFill>
                  <a:schemeClr val="dk1"/>
                </a:solidFill>
                <a:latin typeface="Libre Baskerville"/>
                <a:ea typeface="Libre Baskerville"/>
                <a:cs typeface="Libre Baskerville"/>
                <a:sym typeface="Libre Baskerville"/>
              </a:defRPr>
            </a:lvl9pPr>
          </a:lstStyle>
          <a:p>
            <a:endParaRPr/>
          </a:p>
        </p:txBody>
      </p:sp>
      <p:sp>
        <p:nvSpPr>
          <p:cNvPr id="72" name="Shape 72"/>
          <p:cNvSpPr txBox="1">
            <a:spLocks noGrp="1"/>
          </p:cNvSpPr>
          <p:nvPr>
            <p:ph type="ftr" idx="11"/>
          </p:nvPr>
        </p:nvSpPr>
        <p:spPr>
          <a:xfrm>
            <a:off x="914400" y="6172200"/>
            <a:ext cx="3962399" cy="457200"/>
          </a:xfrm>
          <a:prstGeom prst="rect">
            <a:avLst/>
          </a:prstGeom>
          <a:noFill/>
          <a:ln>
            <a:noFill/>
          </a:ln>
        </p:spPr>
        <p:txBody>
          <a:bodyPr lIns="91425" tIns="91425" rIns="91425" bIns="91425" anchor="ctr" anchorCtr="0"/>
          <a:lstStyle>
            <a:lvl1pPr marL="0" marR="0" lvl="0" indent="0" algn="l" rtl="0">
              <a:spcBef>
                <a:spcPts val="0"/>
              </a:spcBef>
              <a:buNone/>
              <a:defRPr sz="1400" b="0" i="0" u="none" strike="noStrike" cap="none">
                <a:solidFill>
                  <a:schemeClr val="dk2"/>
                </a:solidFill>
                <a:latin typeface="Libre Baskerville"/>
                <a:ea typeface="Libre Baskerville"/>
                <a:cs typeface="Libre Baskerville"/>
                <a:sym typeface="Libre Baskerville"/>
              </a:defRPr>
            </a:lvl1pPr>
            <a:lvl2pPr marL="457200" marR="0" lvl="1" indent="0" algn="l" rtl="0">
              <a:spcBef>
                <a:spcPts val="0"/>
              </a:spcBef>
              <a:buNone/>
              <a:defRPr sz="1800" b="0" i="0" u="none" strike="noStrike" cap="none">
                <a:solidFill>
                  <a:schemeClr val="dk1"/>
                </a:solidFill>
                <a:latin typeface="Libre Baskerville"/>
                <a:ea typeface="Libre Baskerville"/>
                <a:cs typeface="Libre Baskerville"/>
                <a:sym typeface="Libre Baskerville"/>
              </a:defRPr>
            </a:lvl2pPr>
            <a:lvl3pPr marL="914400" marR="0" lvl="2" indent="0" algn="l" rtl="0">
              <a:spcBef>
                <a:spcPts val="0"/>
              </a:spcBef>
              <a:buNone/>
              <a:defRPr sz="1800" b="0" i="0" u="none" strike="noStrike" cap="none">
                <a:solidFill>
                  <a:schemeClr val="dk1"/>
                </a:solidFill>
                <a:latin typeface="Libre Baskerville"/>
                <a:ea typeface="Libre Baskerville"/>
                <a:cs typeface="Libre Baskerville"/>
                <a:sym typeface="Libre Baskerville"/>
              </a:defRPr>
            </a:lvl3pPr>
            <a:lvl4pPr marL="1371600" marR="0" lvl="3" indent="0" algn="l" rtl="0">
              <a:spcBef>
                <a:spcPts val="0"/>
              </a:spcBef>
              <a:buNone/>
              <a:defRPr sz="1800" b="0" i="0" u="none" strike="noStrike" cap="none">
                <a:solidFill>
                  <a:schemeClr val="dk1"/>
                </a:solidFill>
                <a:latin typeface="Libre Baskerville"/>
                <a:ea typeface="Libre Baskerville"/>
                <a:cs typeface="Libre Baskerville"/>
                <a:sym typeface="Libre Baskerville"/>
              </a:defRPr>
            </a:lvl4pPr>
            <a:lvl5pPr marL="1828800" marR="0" lvl="4" indent="0" algn="l" rtl="0">
              <a:spcBef>
                <a:spcPts val="0"/>
              </a:spcBef>
              <a:buNone/>
              <a:defRPr sz="1800" b="0" i="0" u="none" strike="noStrike" cap="none">
                <a:solidFill>
                  <a:schemeClr val="dk1"/>
                </a:solidFill>
                <a:latin typeface="Libre Baskerville"/>
                <a:ea typeface="Libre Baskerville"/>
                <a:cs typeface="Libre Baskerville"/>
                <a:sym typeface="Libre Baskerville"/>
              </a:defRPr>
            </a:lvl5pPr>
            <a:lvl6pPr marL="2286000" marR="0" lvl="5" indent="0" algn="l" rtl="0">
              <a:spcBef>
                <a:spcPts val="0"/>
              </a:spcBef>
              <a:buNone/>
              <a:defRPr sz="1800" b="0" i="0" u="none" strike="noStrike" cap="none">
                <a:solidFill>
                  <a:schemeClr val="dk1"/>
                </a:solidFill>
                <a:latin typeface="Libre Baskerville"/>
                <a:ea typeface="Libre Baskerville"/>
                <a:cs typeface="Libre Baskerville"/>
                <a:sym typeface="Libre Baskerville"/>
              </a:defRPr>
            </a:lvl6pPr>
            <a:lvl7pPr marL="2743200" marR="0" lvl="6" indent="0" algn="l" rtl="0">
              <a:spcBef>
                <a:spcPts val="0"/>
              </a:spcBef>
              <a:buNone/>
              <a:defRPr sz="1800" b="0" i="0" u="none" strike="noStrike" cap="none">
                <a:solidFill>
                  <a:schemeClr val="dk1"/>
                </a:solidFill>
                <a:latin typeface="Libre Baskerville"/>
                <a:ea typeface="Libre Baskerville"/>
                <a:cs typeface="Libre Baskerville"/>
                <a:sym typeface="Libre Baskerville"/>
              </a:defRPr>
            </a:lvl7pPr>
            <a:lvl8pPr marL="3200400" marR="0" lvl="7" indent="0" algn="l" rtl="0">
              <a:spcBef>
                <a:spcPts val="0"/>
              </a:spcBef>
              <a:buNone/>
              <a:defRPr sz="1800" b="0" i="0" u="none" strike="noStrike" cap="none">
                <a:solidFill>
                  <a:schemeClr val="dk1"/>
                </a:solidFill>
                <a:latin typeface="Libre Baskerville"/>
                <a:ea typeface="Libre Baskerville"/>
                <a:cs typeface="Libre Baskerville"/>
                <a:sym typeface="Libre Baskerville"/>
              </a:defRPr>
            </a:lvl8pPr>
            <a:lvl9pPr marL="3657600" marR="0" lvl="8" indent="0" algn="l" rtl="0">
              <a:spcBef>
                <a:spcPts val="0"/>
              </a:spcBef>
              <a:buNone/>
              <a:defRPr sz="1800" b="0" i="0" u="none" strike="noStrike" cap="none">
                <a:solidFill>
                  <a:schemeClr val="dk1"/>
                </a:solidFill>
                <a:latin typeface="Libre Baskerville"/>
                <a:ea typeface="Libre Baskerville"/>
                <a:cs typeface="Libre Baskerville"/>
                <a:sym typeface="Libre Baskerville"/>
              </a:defRPr>
            </a:lvl9pPr>
          </a:lstStyle>
          <a:p>
            <a:endParaRPr/>
          </a:p>
        </p:txBody>
      </p:sp>
      <p:sp>
        <p:nvSpPr>
          <p:cNvPr id="73" name="Shape 73"/>
          <p:cNvSpPr>
            <a:spLocks noGrp="1"/>
          </p:cNvSpPr>
          <p:nvPr>
            <p:ph type="sldNum" idx="12"/>
          </p:nvPr>
        </p:nvSpPr>
        <p:spPr>
          <a:xfrm>
            <a:off x="146304" y="6210300"/>
            <a:ext cx="457200" cy="457200"/>
          </a:xfrm>
          <a:prstGeom prst="ellipse">
            <a:avLst/>
          </a:prstGeom>
          <a:solidFill>
            <a:schemeClr val="accent1"/>
          </a:solidFill>
          <a:ln>
            <a:noFill/>
          </a:ln>
        </p:spPr>
        <p:txBody>
          <a:bodyPr lIns="0" tIns="0" rIns="0" bIns="0" anchor="ctr" anchorCtr="1">
            <a:noAutofit/>
          </a:bodyPr>
          <a:lstStyle/>
          <a:p>
            <a:pPr marL="0" marR="0" lvl="0" indent="0" algn="ctr" rtl="0">
              <a:spcBef>
                <a:spcPts val="0"/>
              </a:spcBef>
              <a:buSzPct val="25000"/>
              <a:buNone/>
            </a:pPr>
            <a:fld id="{00000000-1234-1234-1234-123412341234}" type="slidenum">
              <a:rPr lang="en-US" sz="1400" b="0" i="0" u="none" strike="noStrike" cap="none">
                <a:solidFill>
                  <a:srgbClr val="FFFFFF"/>
                </a:solidFill>
                <a:latin typeface="Source Sans Pro"/>
                <a:ea typeface="Source Sans Pro"/>
                <a:cs typeface="Source Sans Pro"/>
                <a:sym typeface="Source Sans Pro"/>
              </a:rPr>
              <a:t>‹#›</a:t>
            </a:fld>
            <a:endParaRPr lang="en-US" sz="1400" b="0" i="0" u="none" strike="noStrike" cap="none">
              <a:solidFill>
                <a:srgbClr val="FFFFFF"/>
              </a:solidFill>
              <a:latin typeface="Source Sans Pro"/>
              <a:ea typeface="Source Sans Pro"/>
              <a:cs typeface="Source Sans Pro"/>
              <a:sym typeface="Source Sans Pro"/>
            </a:endParaRPr>
          </a:p>
        </p:txBody>
      </p:sp>
      <p:sp>
        <p:nvSpPr>
          <p:cNvPr id="74" name="Shape 74"/>
          <p:cNvSpPr txBox="1">
            <a:spLocks noGrp="1"/>
          </p:cNvSpPr>
          <p:nvPr>
            <p:ph type="body" idx="2"/>
          </p:nvPr>
        </p:nvSpPr>
        <p:spPr>
          <a:xfrm>
            <a:off x="2971800" y="1600200"/>
            <a:ext cx="5714999" cy="4495800"/>
          </a:xfrm>
          <a:prstGeom prst="rect">
            <a:avLst/>
          </a:prstGeom>
          <a:noFill/>
          <a:ln>
            <a:noFill/>
          </a:ln>
        </p:spPr>
        <p:txBody>
          <a:bodyPr lIns="91425" tIns="91425" rIns="91425" bIns="91425" anchor="t" anchorCtr="0"/>
          <a:lstStyle>
            <a:lvl1pPr marL="274320" marR="0" lvl="0" indent="-133985" algn="l" rtl="0">
              <a:spcBef>
                <a:spcPts val="580"/>
              </a:spcBef>
              <a:buClr>
                <a:schemeClr val="accent1"/>
              </a:buClr>
              <a:buSzPct val="85000"/>
              <a:buFont typeface="Noto Sans Symbols"/>
              <a:buChar char="●"/>
              <a:defRPr sz="2600" b="0" i="0" u="none" strike="noStrike" cap="none">
                <a:solidFill>
                  <a:schemeClr val="dk1"/>
                </a:solidFill>
                <a:latin typeface="Libre Baskerville"/>
                <a:ea typeface="Libre Baskerville"/>
                <a:cs typeface="Libre Baskerville"/>
                <a:sym typeface="Libre Baskerville"/>
              </a:defRPr>
            </a:lvl1pPr>
            <a:lvl2pPr marL="548640" marR="0" lvl="1" indent="-101600" algn="l" rtl="0">
              <a:spcBef>
                <a:spcPts val="370"/>
              </a:spcBef>
              <a:buClr>
                <a:schemeClr val="accent2"/>
              </a:buClr>
              <a:buSzPct val="85000"/>
              <a:buFont typeface="Noto Sans Symbols"/>
              <a:buChar char="●"/>
              <a:defRPr sz="2400" b="0" i="0" u="none" strike="noStrike" cap="none">
                <a:solidFill>
                  <a:schemeClr val="dk1"/>
                </a:solidFill>
                <a:latin typeface="Libre Baskerville"/>
                <a:ea typeface="Libre Baskerville"/>
                <a:cs typeface="Libre Baskerville"/>
                <a:sym typeface="Libre Baskerville"/>
              </a:defRPr>
            </a:lvl2pPr>
            <a:lvl3pPr marL="822960" marR="0" lvl="2" indent="-130810" algn="l" rtl="0">
              <a:spcBef>
                <a:spcPts val="370"/>
              </a:spcBef>
              <a:buClr>
                <a:srgbClr val="E6AFA9"/>
              </a:buClr>
              <a:buSzPct val="85000"/>
              <a:buFont typeface="Noto Sans Symbols"/>
              <a:buChar char="●"/>
              <a:defRPr sz="2000" b="0" i="0" u="none" strike="noStrike" cap="none">
                <a:solidFill>
                  <a:schemeClr val="dk1"/>
                </a:solidFill>
                <a:latin typeface="Libre Baskerville"/>
                <a:ea typeface="Libre Baskerville"/>
                <a:cs typeface="Libre Baskerville"/>
                <a:sym typeface="Libre Baskerville"/>
              </a:defRPr>
            </a:lvl3pPr>
            <a:lvl4pPr marL="1097280" marR="0" lvl="3" indent="-132080" algn="l" rtl="0">
              <a:spcBef>
                <a:spcPts val="370"/>
              </a:spcBef>
              <a:buClr>
                <a:schemeClr val="accent3"/>
              </a:buClr>
              <a:buSzPct val="80000"/>
              <a:buFont typeface="Noto Sans Symbols"/>
              <a:buChar char="●"/>
              <a:defRPr sz="2000" b="0" i="0" u="none" strike="noStrike" cap="none">
                <a:solidFill>
                  <a:schemeClr val="dk1"/>
                </a:solidFill>
                <a:latin typeface="Libre Baskerville"/>
                <a:ea typeface="Libre Baskerville"/>
                <a:cs typeface="Libre Baskerville"/>
                <a:sym typeface="Libre Baskerville"/>
              </a:defRPr>
            </a:lvl4pPr>
            <a:lvl5pPr marL="1371600" marR="0" lvl="4" indent="-101600" algn="l" rtl="0">
              <a:spcBef>
                <a:spcPts val="370"/>
              </a:spcBef>
              <a:buClr>
                <a:schemeClr val="accent3"/>
              </a:buClr>
              <a:buSzPct val="100000"/>
              <a:buFont typeface="Libre Baskerville"/>
              <a:buChar char="o"/>
              <a:defRPr sz="2000" b="0" i="0" u="none" strike="noStrike" cap="none">
                <a:solidFill>
                  <a:schemeClr val="dk1"/>
                </a:solidFill>
                <a:latin typeface="Libre Baskerville"/>
                <a:ea typeface="Libre Baskerville"/>
                <a:cs typeface="Libre Baskerville"/>
                <a:sym typeface="Libre Baskerville"/>
              </a:defRPr>
            </a:lvl5pPr>
            <a:lvl6pPr marL="1645920" marR="0" lvl="5" indent="-121920" algn="l" rtl="0">
              <a:spcBef>
                <a:spcPts val="370"/>
              </a:spcBef>
              <a:buClr>
                <a:schemeClr val="accent3"/>
              </a:buClr>
              <a:buSzPct val="100000"/>
              <a:buFont typeface="Libre Baskerville"/>
              <a:buChar char="•"/>
              <a:defRPr sz="1800" b="0" i="0" u="none" strike="noStrike" cap="none">
                <a:solidFill>
                  <a:schemeClr val="dk1"/>
                </a:solidFill>
                <a:latin typeface="Libre Baskerville"/>
                <a:ea typeface="Libre Baskerville"/>
                <a:cs typeface="Libre Baskerville"/>
                <a:sym typeface="Libre Baskerville"/>
              </a:defRPr>
            </a:lvl6pPr>
            <a:lvl7pPr marL="1920240" marR="0" lvl="6" indent="-116839" algn="l" rtl="0">
              <a:spcBef>
                <a:spcPts val="370"/>
              </a:spcBef>
              <a:buClr>
                <a:schemeClr val="accent2"/>
              </a:buClr>
              <a:buSzPct val="100000"/>
              <a:buFont typeface="Libre Baskerville"/>
              <a:buChar char="•"/>
              <a:defRPr sz="1800" b="0" i="0" u="none" strike="noStrike" cap="none">
                <a:solidFill>
                  <a:schemeClr val="dk1"/>
                </a:solidFill>
                <a:latin typeface="Libre Baskerville"/>
                <a:ea typeface="Libre Baskerville"/>
                <a:cs typeface="Libre Baskerville"/>
                <a:sym typeface="Libre Baskerville"/>
              </a:defRPr>
            </a:lvl7pPr>
            <a:lvl8pPr marL="2194560" marR="0" lvl="7" indent="-124460" algn="l" rtl="0">
              <a:spcBef>
                <a:spcPts val="370"/>
              </a:spcBef>
              <a:buClr>
                <a:srgbClr val="E6AFA9"/>
              </a:buClr>
              <a:buSzPct val="100000"/>
              <a:buFont typeface="Libre Baskerville"/>
              <a:buChar char="•"/>
              <a:defRPr sz="1800" b="0" i="0" u="none" strike="noStrike" cap="none">
                <a:solidFill>
                  <a:schemeClr val="dk1"/>
                </a:solidFill>
                <a:latin typeface="Libre Baskerville"/>
                <a:ea typeface="Libre Baskerville"/>
                <a:cs typeface="Libre Baskerville"/>
                <a:sym typeface="Libre Baskerville"/>
              </a:defRPr>
            </a:lvl8pPr>
            <a:lvl9pPr marL="2468880" marR="0" lvl="8" indent="-119379" algn="l" rtl="0">
              <a:spcBef>
                <a:spcPts val="370"/>
              </a:spcBef>
              <a:buClr>
                <a:srgbClr val="CAABA9"/>
              </a:buClr>
              <a:buSzPct val="100000"/>
              <a:buFont typeface="Libre Baskerville"/>
              <a:buChar char="•"/>
              <a:defRPr sz="1800" b="0" i="0" u="none" strike="noStrike" cap="none">
                <a:solidFill>
                  <a:schemeClr val="dk1"/>
                </a:solidFill>
                <a:latin typeface="Libre Baskerville"/>
                <a:ea typeface="Libre Baskerville"/>
                <a:cs typeface="Libre Baskerville"/>
                <a:sym typeface="Libre Baskerville"/>
              </a:defRPr>
            </a:lvl9p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cSld name="Picture with Caption">
    <p:spTree>
      <p:nvGrpSpPr>
        <p:cNvPr id="1" name="Shape 75"/>
        <p:cNvGrpSpPr/>
        <p:nvPr/>
      </p:nvGrpSpPr>
      <p:grpSpPr>
        <a:xfrm>
          <a:off x="0" y="0"/>
          <a:ext cx="0" cy="0"/>
          <a:chOff x="0" y="0"/>
          <a:chExt cx="0" cy="0"/>
        </a:xfrm>
      </p:grpSpPr>
      <p:sp>
        <p:nvSpPr>
          <p:cNvPr id="76" name="Shape 76"/>
          <p:cNvSpPr txBox="1">
            <a:spLocks noGrp="1"/>
          </p:cNvSpPr>
          <p:nvPr>
            <p:ph type="title"/>
          </p:nvPr>
        </p:nvSpPr>
        <p:spPr>
          <a:xfrm>
            <a:off x="914400" y="4900550"/>
            <a:ext cx="7315200" cy="522288"/>
          </a:xfrm>
          <a:prstGeom prst="rect">
            <a:avLst/>
          </a:prstGeom>
          <a:noFill/>
          <a:ln>
            <a:noFill/>
          </a:ln>
        </p:spPr>
        <p:txBody>
          <a:bodyPr lIns="91425" tIns="91425" rIns="91425" bIns="91425" anchor="ctr" anchorCtr="0"/>
          <a:lstStyle>
            <a:lvl1pPr marL="0" marR="0" lvl="0" indent="0" algn="l" rtl="0">
              <a:spcBef>
                <a:spcPts val="0"/>
              </a:spcBef>
              <a:buClr>
                <a:schemeClr val="dk2"/>
              </a:buClr>
              <a:buFont typeface="Source Sans Pro"/>
              <a:buNone/>
              <a:defRPr sz="2800" b="0" i="0" u="none" strike="noStrike" cap="none">
                <a:solidFill>
                  <a:schemeClr val="dk2"/>
                </a:solidFill>
                <a:latin typeface="Source Sans Pro"/>
                <a:ea typeface="Source Sans Pro"/>
                <a:cs typeface="Source Sans Pro"/>
                <a:sym typeface="Source Sans Pro"/>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77" name="Shape 77"/>
          <p:cNvSpPr txBox="1">
            <a:spLocks noGrp="1"/>
          </p:cNvSpPr>
          <p:nvPr>
            <p:ph type="body" idx="1"/>
          </p:nvPr>
        </p:nvSpPr>
        <p:spPr>
          <a:xfrm>
            <a:off x="914400" y="5445825"/>
            <a:ext cx="7315200" cy="685799"/>
          </a:xfrm>
          <a:prstGeom prst="rect">
            <a:avLst/>
          </a:prstGeom>
          <a:noFill/>
          <a:ln>
            <a:noFill/>
          </a:ln>
        </p:spPr>
        <p:txBody>
          <a:bodyPr lIns="91425" tIns="91425" rIns="91425" bIns="91425" anchor="t" anchorCtr="0"/>
          <a:lstStyle>
            <a:lvl1pPr marL="0" marR="0" lvl="0" indent="0" algn="l" rtl="0">
              <a:spcBef>
                <a:spcPts val="580"/>
              </a:spcBef>
              <a:buClr>
                <a:schemeClr val="accent1"/>
              </a:buClr>
              <a:buFont typeface="Noto Sans Symbols"/>
              <a:buNone/>
              <a:defRPr sz="1600" b="0" i="0" u="none" strike="noStrike" cap="none">
                <a:solidFill>
                  <a:schemeClr val="dk1"/>
                </a:solidFill>
                <a:latin typeface="Libre Baskerville"/>
                <a:ea typeface="Libre Baskerville"/>
                <a:cs typeface="Libre Baskerville"/>
                <a:sym typeface="Libre Baskerville"/>
              </a:defRPr>
            </a:lvl1pPr>
            <a:lvl2pPr marL="548640" marR="0" lvl="1" indent="-166370" algn="l" rtl="0">
              <a:spcBef>
                <a:spcPts val="370"/>
              </a:spcBef>
              <a:buClr>
                <a:schemeClr val="accent2"/>
              </a:buClr>
              <a:buSzPct val="85000"/>
              <a:buFont typeface="Noto Sans Symbols"/>
              <a:buChar char="●"/>
              <a:defRPr sz="1200" b="0" i="0" u="none" strike="noStrike" cap="none">
                <a:solidFill>
                  <a:schemeClr val="dk1"/>
                </a:solidFill>
                <a:latin typeface="Libre Baskerville"/>
                <a:ea typeface="Libre Baskerville"/>
                <a:cs typeface="Libre Baskerville"/>
                <a:sym typeface="Libre Baskerville"/>
              </a:defRPr>
            </a:lvl2pPr>
            <a:lvl3pPr marL="822960" marR="0" lvl="2" indent="-184785" algn="l" rtl="0">
              <a:spcBef>
                <a:spcPts val="370"/>
              </a:spcBef>
              <a:buClr>
                <a:srgbClr val="E6AFA9"/>
              </a:buClr>
              <a:buSzPct val="85000"/>
              <a:buFont typeface="Noto Sans Symbols"/>
              <a:buChar char="●"/>
              <a:defRPr sz="1000" b="0" i="0" u="none" strike="noStrike" cap="none">
                <a:solidFill>
                  <a:schemeClr val="dk1"/>
                </a:solidFill>
                <a:latin typeface="Libre Baskerville"/>
                <a:ea typeface="Libre Baskerville"/>
                <a:cs typeface="Libre Baskerville"/>
                <a:sym typeface="Libre Baskerville"/>
              </a:defRPr>
            </a:lvl3pPr>
            <a:lvl4pPr marL="1097280" marR="0" lvl="3" indent="-187960" algn="l" rtl="0">
              <a:spcBef>
                <a:spcPts val="370"/>
              </a:spcBef>
              <a:buClr>
                <a:schemeClr val="accent3"/>
              </a:buClr>
              <a:buSzPct val="79999"/>
              <a:buFont typeface="Noto Sans Symbols"/>
              <a:buChar char="●"/>
              <a:defRPr sz="900" b="0" i="0" u="none" strike="noStrike" cap="none">
                <a:solidFill>
                  <a:schemeClr val="dk1"/>
                </a:solidFill>
                <a:latin typeface="Libre Baskerville"/>
                <a:ea typeface="Libre Baskerville"/>
                <a:cs typeface="Libre Baskerville"/>
                <a:sym typeface="Libre Baskerville"/>
              </a:defRPr>
            </a:lvl4pPr>
            <a:lvl5pPr marL="1371600" marR="0" lvl="4" indent="-171450" algn="l" rtl="0">
              <a:spcBef>
                <a:spcPts val="370"/>
              </a:spcBef>
              <a:buClr>
                <a:schemeClr val="accent3"/>
              </a:buClr>
              <a:buSzPct val="100000"/>
              <a:buFont typeface="Libre Baskerville"/>
              <a:buChar char="o"/>
              <a:defRPr sz="900" b="0" i="0" u="none" strike="noStrike" cap="none">
                <a:solidFill>
                  <a:schemeClr val="dk1"/>
                </a:solidFill>
                <a:latin typeface="Libre Baskerville"/>
                <a:ea typeface="Libre Baskerville"/>
                <a:cs typeface="Libre Baskerville"/>
                <a:sym typeface="Libre Baskerville"/>
              </a:defRPr>
            </a:lvl5pPr>
            <a:lvl6pPr marL="1645920" marR="0" lvl="5" indent="-121920" algn="l" rtl="0">
              <a:spcBef>
                <a:spcPts val="370"/>
              </a:spcBef>
              <a:buClr>
                <a:schemeClr val="accent3"/>
              </a:buClr>
              <a:buSzPct val="100000"/>
              <a:buFont typeface="Libre Baskerville"/>
              <a:buChar char="•"/>
              <a:defRPr sz="1800" b="0" i="0" u="none" strike="noStrike" cap="none">
                <a:solidFill>
                  <a:schemeClr val="dk1"/>
                </a:solidFill>
                <a:latin typeface="Libre Baskerville"/>
                <a:ea typeface="Libre Baskerville"/>
                <a:cs typeface="Libre Baskerville"/>
                <a:sym typeface="Libre Baskerville"/>
              </a:defRPr>
            </a:lvl6pPr>
            <a:lvl7pPr marL="1920240" marR="0" lvl="6" indent="-116839" algn="l" rtl="0">
              <a:spcBef>
                <a:spcPts val="370"/>
              </a:spcBef>
              <a:buClr>
                <a:schemeClr val="accent2"/>
              </a:buClr>
              <a:buSzPct val="100000"/>
              <a:buFont typeface="Libre Baskerville"/>
              <a:buChar char="•"/>
              <a:defRPr sz="1800" b="0" i="0" u="none" strike="noStrike" cap="none">
                <a:solidFill>
                  <a:schemeClr val="dk1"/>
                </a:solidFill>
                <a:latin typeface="Libre Baskerville"/>
                <a:ea typeface="Libre Baskerville"/>
                <a:cs typeface="Libre Baskerville"/>
                <a:sym typeface="Libre Baskerville"/>
              </a:defRPr>
            </a:lvl7pPr>
            <a:lvl8pPr marL="2194560" marR="0" lvl="7" indent="-124460" algn="l" rtl="0">
              <a:spcBef>
                <a:spcPts val="370"/>
              </a:spcBef>
              <a:buClr>
                <a:srgbClr val="E6AFA9"/>
              </a:buClr>
              <a:buSzPct val="100000"/>
              <a:buFont typeface="Libre Baskerville"/>
              <a:buChar char="•"/>
              <a:defRPr sz="1800" b="0" i="0" u="none" strike="noStrike" cap="none">
                <a:solidFill>
                  <a:schemeClr val="dk1"/>
                </a:solidFill>
                <a:latin typeface="Libre Baskerville"/>
                <a:ea typeface="Libre Baskerville"/>
                <a:cs typeface="Libre Baskerville"/>
                <a:sym typeface="Libre Baskerville"/>
              </a:defRPr>
            </a:lvl8pPr>
            <a:lvl9pPr marL="2468880" marR="0" lvl="8" indent="-119379" algn="l" rtl="0">
              <a:spcBef>
                <a:spcPts val="370"/>
              </a:spcBef>
              <a:buClr>
                <a:srgbClr val="CAABA9"/>
              </a:buClr>
              <a:buSzPct val="100000"/>
              <a:buFont typeface="Libre Baskerville"/>
              <a:buChar char="•"/>
              <a:defRPr sz="1800" b="0" i="0" u="none" strike="noStrike" cap="none">
                <a:solidFill>
                  <a:schemeClr val="dk1"/>
                </a:solidFill>
                <a:latin typeface="Libre Baskerville"/>
                <a:ea typeface="Libre Baskerville"/>
                <a:cs typeface="Libre Baskerville"/>
                <a:sym typeface="Libre Baskerville"/>
              </a:defRPr>
            </a:lvl9pPr>
          </a:lstStyle>
          <a:p>
            <a:endParaRPr/>
          </a:p>
        </p:txBody>
      </p:sp>
      <p:sp>
        <p:nvSpPr>
          <p:cNvPr id="78" name="Shape 78"/>
          <p:cNvSpPr txBox="1">
            <a:spLocks noGrp="1"/>
          </p:cNvSpPr>
          <p:nvPr>
            <p:ph type="dt" idx="10"/>
          </p:nvPr>
        </p:nvSpPr>
        <p:spPr>
          <a:xfrm>
            <a:off x="6172200" y="6191250"/>
            <a:ext cx="2476500" cy="476249"/>
          </a:xfrm>
          <a:prstGeom prst="rect">
            <a:avLst/>
          </a:prstGeom>
          <a:noFill/>
          <a:ln>
            <a:noFill/>
          </a:ln>
        </p:spPr>
        <p:txBody>
          <a:bodyPr lIns="91425" tIns="91425" rIns="91425" bIns="91425" anchor="ctr" anchorCtr="0"/>
          <a:lstStyle>
            <a:lvl1pPr marL="0" marR="0" lvl="0" indent="0" algn="r" rtl="0">
              <a:spcBef>
                <a:spcPts val="0"/>
              </a:spcBef>
              <a:buNone/>
              <a:defRPr sz="1400" b="0" i="0" u="none" strike="noStrike" cap="none">
                <a:solidFill>
                  <a:schemeClr val="dk2"/>
                </a:solidFill>
                <a:latin typeface="Libre Baskerville"/>
                <a:ea typeface="Libre Baskerville"/>
                <a:cs typeface="Libre Baskerville"/>
                <a:sym typeface="Libre Baskerville"/>
              </a:defRPr>
            </a:lvl1pPr>
            <a:lvl2pPr marL="457200" marR="0" lvl="1" indent="0" algn="l" rtl="0">
              <a:spcBef>
                <a:spcPts val="0"/>
              </a:spcBef>
              <a:buNone/>
              <a:defRPr sz="1800" b="0" i="0" u="none" strike="noStrike" cap="none">
                <a:solidFill>
                  <a:schemeClr val="dk1"/>
                </a:solidFill>
                <a:latin typeface="Libre Baskerville"/>
                <a:ea typeface="Libre Baskerville"/>
                <a:cs typeface="Libre Baskerville"/>
                <a:sym typeface="Libre Baskerville"/>
              </a:defRPr>
            </a:lvl2pPr>
            <a:lvl3pPr marL="914400" marR="0" lvl="2" indent="0" algn="l" rtl="0">
              <a:spcBef>
                <a:spcPts val="0"/>
              </a:spcBef>
              <a:buNone/>
              <a:defRPr sz="1800" b="0" i="0" u="none" strike="noStrike" cap="none">
                <a:solidFill>
                  <a:schemeClr val="dk1"/>
                </a:solidFill>
                <a:latin typeface="Libre Baskerville"/>
                <a:ea typeface="Libre Baskerville"/>
                <a:cs typeface="Libre Baskerville"/>
                <a:sym typeface="Libre Baskerville"/>
              </a:defRPr>
            </a:lvl3pPr>
            <a:lvl4pPr marL="1371600" marR="0" lvl="3" indent="0" algn="l" rtl="0">
              <a:spcBef>
                <a:spcPts val="0"/>
              </a:spcBef>
              <a:buNone/>
              <a:defRPr sz="1800" b="0" i="0" u="none" strike="noStrike" cap="none">
                <a:solidFill>
                  <a:schemeClr val="dk1"/>
                </a:solidFill>
                <a:latin typeface="Libre Baskerville"/>
                <a:ea typeface="Libre Baskerville"/>
                <a:cs typeface="Libre Baskerville"/>
                <a:sym typeface="Libre Baskerville"/>
              </a:defRPr>
            </a:lvl4pPr>
            <a:lvl5pPr marL="1828800" marR="0" lvl="4" indent="0" algn="l" rtl="0">
              <a:spcBef>
                <a:spcPts val="0"/>
              </a:spcBef>
              <a:buNone/>
              <a:defRPr sz="1800" b="0" i="0" u="none" strike="noStrike" cap="none">
                <a:solidFill>
                  <a:schemeClr val="dk1"/>
                </a:solidFill>
                <a:latin typeface="Libre Baskerville"/>
                <a:ea typeface="Libre Baskerville"/>
                <a:cs typeface="Libre Baskerville"/>
                <a:sym typeface="Libre Baskerville"/>
              </a:defRPr>
            </a:lvl5pPr>
            <a:lvl6pPr marL="2286000" marR="0" lvl="5" indent="0" algn="l" rtl="0">
              <a:spcBef>
                <a:spcPts val="0"/>
              </a:spcBef>
              <a:buNone/>
              <a:defRPr sz="1800" b="0" i="0" u="none" strike="noStrike" cap="none">
                <a:solidFill>
                  <a:schemeClr val="dk1"/>
                </a:solidFill>
                <a:latin typeface="Libre Baskerville"/>
                <a:ea typeface="Libre Baskerville"/>
                <a:cs typeface="Libre Baskerville"/>
                <a:sym typeface="Libre Baskerville"/>
              </a:defRPr>
            </a:lvl6pPr>
            <a:lvl7pPr marL="2743200" marR="0" lvl="6" indent="0" algn="l" rtl="0">
              <a:spcBef>
                <a:spcPts val="0"/>
              </a:spcBef>
              <a:buNone/>
              <a:defRPr sz="1800" b="0" i="0" u="none" strike="noStrike" cap="none">
                <a:solidFill>
                  <a:schemeClr val="dk1"/>
                </a:solidFill>
                <a:latin typeface="Libre Baskerville"/>
                <a:ea typeface="Libre Baskerville"/>
                <a:cs typeface="Libre Baskerville"/>
                <a:sym typeface="Libre Baskerville"/>
              </a:defRPr>
            </a:lvl7pPr>
            <a:lvl8pPr marL="3200400" marR="0" lvl="7" indent="0" algn="l" rtl="0">
              <a:spcBef>
                <a:spcPts val="0"/>
              </a:spcBef>
              <a:buNone/>
              <a:defRPr sz="1800" b="0" i="0" u="none" strike="noStrike" cap="none">
                <a:solidFill>
                  <a:schemeClr val="dk1"/>
                </a:solidFill>
                <a:latin typeface="Libre Baskerville"/>
                <a:ea typeface="Libre Baskerville"/>
                <a:cs typeface="Libre Baskerville"/>
                <a:sym typeface="Libre Baskerville"/>
              </a:defRPr>
            </a:lvl8pPr>
            <a:lvl9pPr marL="3657600" marR="0" lvl="8" indent="0" algn="l" rtl="0">
              <a:spcBef>
                <a:spcPts val="0"/>
              </a:spcBef>
              <a:buNone/>
              <a:defRPr sz="1800" b="0" i="0" u="none" strike="noStrike" cap="none">
                <a:solidFill>
                  <a:schemeClr val="dk1"/>
                </a:solidFill>
                <a:latin typeface="Libre Baskerville"/>
                <a:ea typeface="Libre Baskerville"/>
                <a:cs typeface="Libre Baskerville"/>
                <a:sym typeface="Libre Baskerville"/>
              </a:defRPr>
            </a:lvl9pPr>
          </a:lstStyle>
          <a:p>
            <a:endParaRPr/>
          </a:p>
        </p:txBody>
      </p:sp>
      <p:sp>
        <p:nvSpPr>
          <p:cNvPr id="79" name="Shape 79"/>
          <p:cNvSpPr txBox="1">
            <a:spLocks noGrp="1"/>
          </p:cNvSpPr>
          <p:nvPr>
            <p:ph type="ftr" idx="11"/>
          </p:nvPr>
        </p:nvSpPr>
        <p:spPr>
          <a:xfrm>
            <a:off x="914400" y="6172200"/>
            <a:ext cx="3886200" cy="457200"/>
          </a:xfrm>
          <a:prstGeom prst="rect">
            <a:avLst/>
          </a:prstGeom>
          <a:noFill/>
          <a:ln>
            <a:noFill/>
          </a:ln>
        </p:spPr>
        <p:txBody>
          <a:bodyPr lIns="91425" tIns="91425" rIns="91425" bIns="91425" anchor="ctr" anchorCtr="0"/>
          <a:lstStyle>
            <a:lvl1pPr marL="0" marR="0" lvl="0" indent="0" algn="l" rtl="0">
              <a:spcBef>
                <a:spcPts val="0"/>
              </a:spcBef>
              <a:buNone/>
              <a:defRPr sz="1400" b="0" i="0" u="none" strike="noStrike" cap="none">
                <a:solidFill>
                  <a:schemeClr val="dk2"/>
                </a:solidFill>
                <a:latin typeface="Libre Baskerville"/>
                <a:ea typeface="Libre Baskerville"/>
                <a:cs typeface="Libre Baskerville"/>
                <a:sym typeface="Libre Baskerville"/>
              </a:defRPr>
            </a:lvl1pPr>
            <a:lvl2pPr marL="457200" marR="0" lvl="1" indent="0" algn="l" rtl="0">
              <a:spcBef>
                <a:spcPts val="0"/>
              </a:spcBef>
              <a:buNone/>
              <a:defRPr sz="1800" b="0" i="0" u="none" strike="noStrike" cap="none">
                <a:solidFill>
                  <a:schemeClr val="dk1"/>
                </a:solidFill>
                <a:latin typeface="Libre Baskerville"/>
                <a:ea typeface="Libre Baskerville"/>
                <a:cs typeface="Libre Baskerville"/>
                <a:sym typeface="Libre Baskerville"/>
              </a:defRPr>
            </a:lvl2pPr>
            <a:lvl3pPr marL="914400" marR="0" lvl="2" indent="0" algn="l" rtl="0">
              <a:spcBef>
                <a:spcPts val="0"/>
              </a:spcBef>
              <a:buNone/>
              <a:defRPr sz="1800" b="0" i="0" u="none" strike="noStrike" cap="none">
                <a:solidFill>
                  <a:schemeClr val="dk1"/>
                </a:solidFill>
                <a:latin typeface="Libre Baskerville"/>
                <a:ea typeface="Libre Baskerville"/>
                <a:cs typeface="Libre Baskerville"/>
                <a:sym typeface="Libre Baskerville"/>
              </a:defRPr>
            </a:lvl3pPr>
            <a:lvl4pPr marL="1371600" marR="0" lvl="3" indent="0" algn="l" rtl="0">
              <a:spcBef>
                <a:spcPts val="0"/>
              </a:spcBef>
              <a:buNone/>
              <a:defRPr sz="1800" b="0" i="0" u="none" strike="noStrike" cap="none">
                <a:solidFill>
                  <a:schemeClr val="dk1"/>
                </a:solidFill>
                <a:latin typeface="Libre Baskerville"/>
                <a:ea typeface="Libre Baskerville"/>
                <a:cs typeface="Libre Baskerville"/>
                <a:sym typeface="Libre Baskerville"/>
              </a:defRPr>
            </a:lvl4pPr>
            <a:lvl5pPr marL="1828800" marR="0" lvl="4" indent="0" algn="l" rtl="0">
              <a:spcBef>
                <a:spcPts val="0"/>
              </a:spcBef>
              <a:buNone/>
              <a:defRPr sz="1800" b="0" i="0" u="none" strike="noStrike" cap="none">
                <a:solidFill>
                  <a:schemeClr val="dk1"/>
                </a:solidFill>
                <a:latin typeface="Libre Baskerville"/>
                <a:ea typeface="Libre Baskerville"/>
                <a:cs typeface="Libre Baskerville"/>
                <a:sym typeface="Libre Baskerville"/>
              </a:defRPr>
            </a:lvl5pPr>
            <a:lvl6pPr marL="2286000" marR="0" lvl="5" indent="0" algn="l" rtl="0">
              <a:spcBef>
                <a:spcPts val="0"/>
              </a:spcBef>
              <a:buNone/>
              <a:defRPr sz="1800" b="0" i="0" u="none" strike="noStrike" cap="none">
                <a:solidFill>
                  <a:schemeClr val="dk1"/>
                </a:solidFill>
                <a:latin typeface="Libre Baskerville"/>
                <a:ea typeface="Libre Baskerville"/>
                <a:cs typeface="Libre Baskerville"/>
                <a:sym typeface="Libre Baskerville"/>
              </a:defRPr>
            </a:lvl6pPr>
            <a:lvl7pPr marL="2743200" marR="0" lvl="6" indent="0" algn="l" rtl="0">
              <a:spcBef>
                <a:spcPts val="0"/>
              </a:spcBef>
              <a:buNone/>
              <a:defRPr sz="1800" b="0" i="0" u="none" strike="noStrike" cap="none">
                <a:solidFill>
                  <a:schemeClr val="dk1"/>
                </a:solidFill>
                <a:latin typeface="Libre Baskerville"/>
                <a:ea typeface="Libre Baskerville"/>
                <a:cs typeface="Libre Baskerville"/>
                <a:sym typeface="Libre Baskerville"/>
              </a:defRPr>
            </a:lvl7pPr>
            <a:lvl8pPr marL="3200400" marR="0" lvl="7" indent="0" algn="l" rtl="0">
              <a:spcBef>
                <a:spcPts val="0"/>
              </a:spcBef>
              <a:buNone/>
              <a:defRPr sz="1800" b="0" i="0" u="none" strike="noStrike" cap="none">
                <a:solidFill>
                  <a:schemeClr val="dk1"/>
                </a:solidFill>
                <a:latin typeface="Libre Baskerville"/>
                <a:ea typeface="Libre Baskerville"/>
                <a:cs typeface="Libre Baskerville"/>
                <a:sym typeface="Libre Baskerville"/>
              </a:defRPr>
            </a:lvl8pPr>
            <a:lvl9pPr marL="3657600" marR="0" lvl="8" indent="0" algn="l" rtl="0">
              <a:spcBef>
                <a:spcPts val="0"/>
              </a:spcBef>
              <a:buNone/>
              <a:defRPr sz="1800" b="0" i="0" u="none" strike="noStrike" cap="none">
                <a:solidFill>
                  <a:schemeClr val="dk1"/>
                </a:solidFill>
                <a:latin typeface="Libre Baskerville"/>
                <a:ea typeface="Libre Baskerville"/>
                <a:cs typeface="Libre Baskerville"/>
                <a:sym typeface="Libre Baskerville"/>
              </a:defRPr>
            </a:lvl9pPr>
          </a:lstStyle>
          <a:p>
            <a:endParaRPr/>
          </a:p>
        </p:txBody>
      </p:sp>
      <p:sp>
        <p:nvSpPr>
          <p:cNvPr id="80" name="Shape 80"/>
          <p:cNvSpPr>
            <a:spLocks noGrp="1"/>
          </p:cNvSpPr>
          <p:nvPr>
            <p:ph type="sldNum" idx="12"/>
          </p:nvPr>
        </p:nvSpPr>
        <p:spPr>
          <a:xfrm>
            <a:off x="146304" y="6208776"/>
            <a:ext cx="457200" cy="457200"/>
          </a:xfrm>
          <a:prstGeom prst="ellipse">
            <a:avLst/>
          </a:prstGeom>
          <a:solidFill>
            <a:schemeClr val="accent1"/>
          </a:solidFill>
          <a:ln>
            <a:noFill/>
          </a:ln>
        </p:spPr>
        <p:txBody>
          <a:bodyPr lIns="0" tIns="0" rIns="0" bIns="0" anchor="ctr" anchorCtr="1">
            <a:noAutofit/>
          </a:bodyPr>
          <a:lstStyle/>
          <a:p>
            <a:pPr marL="0" marR="0" lvl="0" indent="0" algn="ctr" rtl="0">
              <a:spcBef>
                <a:spcPts val="0"/>
              </a:spcBef>
              <a:buSzPct val="25000"/>
              <a:buNone/>
            </a:pPr>
            <a:fld id="{00000000-1234-1234-1234-123412341234}" type="slidenum">
              <a:rPr lang="en-US" sz="1400" b="0" i="0" u="none" strike="noStrike" cap="none">
                <a:solidFill>
                  <a:srgbClr val="FFFFFF"/>
                </a:solidFill>
                <a:latin typeface="Source Sans Pro"/>
                <a:ea typeface="Source Sans Pro"/>
                <a:cs typeface="Source Sans Pro"/>
                <a:sym typeface="Source Sans Pro"/>
              </a:rPr>
              <a:t>‹#›</a:t>
            </a:fld>
            <a:endParaRPr lang="en-US" sz="1400" b="0" i="0" u="none" strike="noStrike" cap="none">
              <a:solidFill>
                <a:srgbClr val="FFFFFF"/>
              </a:solidFill>
              <a:latin typeface="Source Sans Pro"/>
              <a:ea typeface="Source Sans Pro"/>
              <a:cs typeface="Source Sans Pro"/>
              <a:sym typeface="Source Sans Pro"/>
            </a:endParaRPr>
          </a:p>
        </p:txBody>
      </p:sp>
      <p:sp>
        <p:nvSpPr>
          <p:cNvPr id="81" name="Shape 81"/>
          <p:cNvSpPr/>
          <p:nvPr/>
        </p:nvSpPr>
        <p:spPr>
          <a:xfrm rot="10800000" flipH="1">
            <a:off x="68307" y="4683554"/>
            <a:ext cx="9006839" cy="91439"/>
          </a:xfrm>
          <a:prstGeom prst="rect">
            <a:avLst/>
          </a:prstGeom>
          <a:solidFill>
            <a:schemeClr val="accent1"/>
          </a:solidFill>
          <a:ln>
            <a:noFill/>
          </a:ln>
        </p:spPr>
        <p:txBody>
          <a:bodyPr lIns="91425" tIns="45700" rIns="91425" bIns="45700" anchor="ctr" anchorCtr="0">
            <a:noAutofit/>
          </a:bodyPr>
          <a:lstStyle/>
          <a:p>
            <a:pPr marL="0" marR="0" lvl="0" indent="0" algn="ctr" rtl="0">
              <a:spcBef>
                <a:spcPts val="0"/>
              </a:spcBef>
              <a:buNone/>
            </a:pPr>
            <a:endParaRPr sz="1800" b="0" i="0" u="none" strike="noStrike" cap="none">
              <a:solidFill>
                <a:schemeClr val="lt1"/>
              </a:solidFill>
              <a:latin typeface="Libre Baskerville"/>
              <a:ea typeface="Libre Baskerville"/>
              <a:cs typeface="Libre Baskerville"/>
              <a:sym typeface="Libre Baskerville"/>
            </a:endParaRPr>
          </a:p>
        </p:txBody>
      </p:sp>
      <p:sp>
        <p:nvSpPr>
          <p:cNvPr id="82" name="Shape 82"/>
          <p:cNvSpPr/>
          <p:nvPr/>
        </p:nvSpPr>
        <p:spPr>
          <a:xfrm>
            <a:off x="68508" y="4650473"/>
            <a:ext cx="9006639" cy="45718"/>
          </a:xfrm>
          <a:prstGeom prst="rect">
            <a:avLst/>
          </a:prstGeom>
          <a:solidFill>
            <a:srgbClr val="E6AFA9"/>
          </a:solidFill>
          <a:ln>
            <a:noFill/>
          </a:ln>
        </p:spPr>
        <p:txBody>
          <a:bodyPr lIns="91425" tIns="45700" rIns="91425" bIns="45700" anchor="ctr" anchorCtr="0">
            <a:noAutofit/>
          </a:bodyPr>
          <a:lstStyle/>
          <a:p>
            <a:pPr marL="0" marR="0" lvl="0" indent="0" algn="ctr" rtl="0">
              <a:spcBef>
                <a:spcPts val="0"/>
              </a:spcBef>
              <a:buNone/>
            </a:pPr>
            <a:endParaRPr sz="1800" b="0" i="0" u="none" strike="noStrike" cap="none">
              <a:solidFill>
                <a:schemeClr val="lt1"/>
              </a:solidFill>
              <a:latin typeface="Libre Baskerville"/>
              <a:ea typeface="Libre Baskerville"/>
              <a:cs typeface="Libre Baskerville"/>
              <a:sym typeface="Libre Baskerville"/>
            </a:endParaRPr>
          </a:p>
        </p:txBody>
      </p:sp>
      <p:sp>
        <p:nvSpPr>
          <p:cNvPr id="83" name="Shape 83"/>
          <p:cNvSpPr/>
          <p:nvPr/>
        </p:nvSpPr>
        <p:spPr>
          <a:xfrm>
            <a:off x="68509" y="4773223"/>
            <a:ext cx="9006636" cy="48807"/>
          </a:xfrm>
          <a:prstGeom prst="rect">
            <a:avLst/>
          </a:prstGeom>
          <a:solidFill>
            <a:schemeClr val="accent5"/>
          </a:solidFill>
          <a:ln>
            <a:noFill/>
          </a:ln>
        </p:spPr>
        <p:txBody>
          <a:bodyPr lIns="91425" tIns="45700" rIns="91425" bIns="45700" anchor="ctr" anchorCtr="0">
            <a:noAutofit/>
          </a:bodyPr>
          <a:lstStyle/>
          <a:p>
            <a:pPr marL="0" marR="0" lvl="0" indent="0" algn="ctr" rtl="0">
              <a:spcBef>
                <a:spcPts val="0"/>
              </a:spcBef>
              <a:buNone/>
            </a:pPr>
            <a:endParaRPr sz="1800" b="0" i="0" u="none" strike="noStrike" cap="none">
              <a:solidFill>
                <a:schemeClr val="lt1"/>
              </a:solidFill>
              <a:latin typeface="Libre Baskerville"/>
              <a:ea typeface="Libre Baskerville"/>
              <a:cs typeface="Libre Baskerville"/>
              <a:sym typeface="Libre Baskerville"/>
            </a:endParaRPr>
          </a:p>
        </p:txBody>
      </p:sp>
      <p:sp>
        <p:nvSpPr>
          <p:cNvPr id="84" name="Shape 84"/>
          <p:cNvSpPr>
            <a:spLocks noGrp="1"/>
          </p:cNvSpPr>
          <p:nvPr>
            <p:ph type="pic" idx="2"/>
          </p:nvPr>
        </p:nvSpPr>
        <p:spPr>
          <a:xfrm>
            <a:off x="68308" y="66675"/>
            <a:ext cx="9001873" cy="4581524"/>
          </a:xfrm>
          <a:prstGeom prst="round2SameRect">
            <a:avLst>
              <a:gd name="adj1" fmla="val 7101"/>
              <a:gd name="adj2" fmla="val 0"/>
            </a:avLst>
          </a:prstGeom>
          <a:solidFill>
            <a:schemeClr val="lt2"/>
          </a:solidFill>
          <a:ln w="9525" cap="flat" cmpd="sng">
            <a:solidFill>
              <a:schemeClr val="dk1"/>
            </a:solidFill>
            <a:prstDash val="solid"/>
            <a:round/>
            <a:headEnd type="none" w="med" len="med"/>
            <a:tailEnd type="none" w="med" len="med"/>
          </a:ln>
        </p:spPr>
        <p:txBody>
          <a:bodyPr lIns="91425" tIns="91425" rIns="91425" bIns="91425" anchor="t" anchorCtr="0"/>
          <a:lstStyle>
            <a:lvl1pPr marL="0" marR="0" lvl="0" indent="0" algn="l" rtl="0">
              <a:spcBef>
                <a:spcPts val="580"/>
              </a:spcBef>
              <a:buClr>
                <a:schemeClr val="accent1"/>
              </a:buClr>
              <a:buFont typeface="Noto Sans Symbols"/>
              <a:buNone/>
              <a:defRPr sz="3200" b="0" i="0" u="none" strike="noStrike" cap="none">
                <a:solidFill>
                  <a:schemeClr val="dk1"/>
                </a:solidFill>
                <a:latin typeface="Libre Baskerville"/>
                <a:ea typeface="Libre Baskerville"/>
                <a:cs typeface="Libre Baskerville"/>
                <a:sym typeface="Libre Baskerville"/>
              </a:defRPr>
            </a:lvl1pPr>
            <a:lvl2pPr marL="548640" marR="0" lvl="1" indent="-101600" algn="l" rtl="0">
              <a:spcBef>
                <a:spcPts val="370"/>
              </a:spcBef>
              <a:buClr>
                <a:schemeClr val="accent2"/>
              </a:buClr>
              <a:buSzPct val="85000"/>
              <a:buFont typeface="Noto Sans Symbols"/>
              <a:buChar char="●"/>
              <a:defRPr sz="2400" b="0" i="0" u="none" strike="noStrike" cap="none">
                <a:solidFill>
                  <a:schemeClr val="dk1"/>
                </a:solidFill>
                <a:latin typeface="Libre Baskerville"/>
                <a:ea typeface="Libre Baskerville"/>
                <a:cs typeface="Libre Baskerville"/>
                <a:sym typeface="Libre Baskerville"/>
              </a:defRPr>
            </a:lvl2pPr>
            <a:lvl3pPr marL="822960" marR="0" lvl="2" indent="-130810" algn="l" rtl="0">
              <a:spcBef>
                <a:spcPts val="370"/>
              </a:spcBef>
              <a:buClr>
                <a:srgbClr val="E6AFA9"/>
              </a:buClr>
              <a:buSzPct val="85000"/>
              <a:buFont typeface="Noto Sans Symbols"/>
              <a:buChar char="●"/>
              <a:defRPr sz="2000" b="0" i="0" u="none" strike="noStrike" cap="none">
                <a:solidFill>
                  <a:schemeClr val="dk1"/>
                </a:solidFill>
                <a:latin typeface="Libre Baskerville"/>
                <a:ea typeface="Libre Baskerville"/>
                <a:cs typeface="Libre Baskerville"/>
                <a:sym typeface="Libre Baskerville"/>
              </a:defRPr>
            </a:lvl3pPr>
            <a:lvl4pPr marL="1097280" marR="0" lvl="3" indent="-132080" algn="l" rtl="0">
              <a:spcBef>
                <a:spcPts val="370"/>
              </a:spcBef>
              <a:buClr>
                <a:schemeClr val="accent3"/>
              </a:buClr>
              <a:buSzPct val="80000"/>
              <a:buFont typeface="Noto Sans Symbols"/>
              <a:buChar char="●"/>
              <a:defRPr sz="2000" b="0" i="0" u="none" strike="noStrike" cap="none">
                <a:solidFill>
                  <a:schemeClr val="dk1"/>
                </a:solidFill>
                <a:latin typeface="Libre Baskerville"/>
                <a:ea typeface="Libre Baskerville"/>
                <a:cs typeface="Libre Baskerville"/>
                <a:sym typeface="Libre Baskerville"/>
              </a:defRPr>
            </a:lvl4pPr>
            <a:lvl5pPr marL="1371600" marR="0" lvl="4" indent="-101600" algn="l" rtl="0">
              <a:spcBef>
                <a:spcPts val="370"/>
              </a:spcBef>
              <a:buClr>
                <a:schemeClr val="accent3"/>
              </a:buClr>
              <a:buSzPct val="100000"/>
              <a:buFont typeface="Libre Baskerville"/>
              <a:buChar char="o"/>
              <a:defRPr sz="2000" b="0" i="0" u="none" strike="noStrike" cap="none">
                <a:solidFill>
                  <a:schemeClr val="dk1"/>
                </a:solidFill>
                <a:latin typeface="Libre Baskerville"/>
                <a:ea typeface="Libre Baskerville"/>
                <a:cs typeface="Libre Baskerville"/>
                <a:sym typeface="Libre Baskerville"/>
              </a:defRPr>
            </a:lvl5pPr>
            <a:lvl6pPr marL="1645920" marR="0" lvl="5" indent="-121920" algn="l" rtl="0">
              <a:spcBef>
                <a:spcPts val="370"/>
              </a:spcBef>
              <a:buClr>
                <a:schemeClr val="accent3"/>
              </a:buClr>
              <a:buSzPct val="100000"/>
              <a:buFont typeface="Libre Baskerville"/>
              <a:buChar char="•"/>
              <a:defRPr sz="1800" b="0" i="0" u="none" strike="noStrike" cap="none">
                <a:solidFill>
                  <a:schemeClr val="dk1"/>
                </a:solidFill>
                <a:latin typeface="Libre Baskerville"/>
                <a:ea typeface="Libre Baskerville"/>
                <a:cs typeface="Libre Baskerville"/>
                <a:sym typeface="Libre Baskerville"/>
              </a:defRPr>
            </a:lvl6pPr>
            <a:lvl7pPr marL="1920240" marR="0" lvl="6" indent="-116839" algn="l" rtl="0">
              <a:spcBef>
                <a:spcPts val="370"/>
              </a:spcBef>
              <a:buClr>
                <a:schemeClr val="accent2"/>
              </a:buClr>
              <a:buSzPct val="100000"/>
              <a:buFont typeface="Libre Baskerville"/>
              <a:buChar char="•"/>
              <a:defRPr sz="1800" b="0" i="0" u="none" strike="noStrike" cap="none">
                <a:solidFill>
                  <a:schemeClr val="dk1"/>
                </a:solidFill>
                <a:latin typeface="Libre Baskerville"/>
                <a:ea typeface="Libre Baskerville"/>
                <a:cs typeface="Libre Baskerville"/>
                <a:sym typeface="Libre Baskerville"/>
              </a:defRPr>
            </a:lvl7pPr>
            <a:lvl8pPr marL="2194560" marR="0" lvl="7" indent="-124460" algn="l" rtl="0">
              <a:spcBef>
                <a:spcPts val="370"/>
              </a:spcBef>
              <a:buClr>
                <a:srgbClr val="E6AFA9"/>
              </a:buClr>
              <a:buSzPct val="100000"/>
              <a:buFont typeface="Libre Baskerville"/>
              <a:buChar char="•"/>
              <a:defRPr sz="1800" b="0" i="0" u="none" strike="noStrike" cap="none">
                <a:solidFill>
                  <a:schemeClr val="dk1"/>
                </a:solidFill>
                <a:latin typeface="Libre Baskerville"/>
                <a:ea typeface="Libre Baskerville"/>
                <a:cs typeface="Libre Baskerville"/>
                <a:sym typeface="Libre Baskerville"/>
              </a:defRPr>
            </a:lvl8pPr>
            <a:lvl9pPr marL="2468880" marR="0" lvl="8" indent="-119379" algn="l" rtl="0">
              <a:spcBef>
                <a:spcPts val="370"/>
              </a:spcBef>
              <a:buClr>
                <a:srgbClr val="CAABA9"/>
              </a:buClr>
              <a:buSzPct val="100000"/>
              <a:buFont typeface="Libre Baskerville"/>
              <a:buChar char="•"/>
              <a:defRPr sz="1800" b="0" i="0" u="none" strike="noStrike" cap="none">
                <a:solidFill>
                  <a:schemeClr val="dk1"/>
                </a:solidFill>
                <a:latin typeface="Libre Baskerville"/>
                <a:ea typeface="Libre Baskerville"/>
                <a:cs typeface="Libre Baskerville"/>
                <a:sym typeface="Libre Baskerville"/>
              </a:defRPr>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Shape 6"/>
          <p:cNvSpPr/>
          <p:nvPr/>
        </p:nvSpPr>
        <p:spPr>
          <a:xfrm>
            <a:off x="0" y="0"/>
            <a:ext cx="9144000" cy="6858000"/>
          </a:xfrm>
          <a:prstGeom prst="rect">
            <a:avLst/>
          </a:prstGeom>
          <a:solidFill>
            <a:srgbClr val="FFFFFF"/>
          </a:solidFill>
          <a:ln>
            <a:noFill/>
          </a:ln>
        </p:spPr>
        <p:txBody>
          <a:bodyPr lIns="91425" tIns="45700" rIns="91425" bIns="45700" anchor="ctr" anchorCtr="0">
            <a:noAutofit/>
          </a:bodyPr>
          <a:lstStyle/>
          <a:p>
            <a:pPr marL="0" marR="0" lvl="0" indent="0" algn="ctr" rtl="0">
              <a:spcBef>
                <a:spcPts val="0"/>
              </a:spcBef>
              <a:buNone/>
            </a:pPr>
            <a:endParaRPr sz="1800" b="0" i="0" u="none" strike="noStrike" cap="none">
              <a:solidFill>
                <a:schemeClr val="lt1"/>
              </a:solidFill>
              <a:latin typeface="Libre Baskerville"/>
              <a:ea typeface="Libre Baskerville"/>
              <a:cs typeface="Libre Baskerville"/>
              <a:sym typeface="Libre Baskerville"/>
            </a:endParaRPr>
          </a:p>
        </p:txBody>
      </p:sp>
      <p:sp>
        <p:nvSpPr>
          <p:cNvPr id="7" name="Shape 7"/>
          <p:cNvSpPr/>
          <p:nvPr/>
        </p:nvSpPr>
        <p:spPr>
          <a:xfrm>
            <a:off x="64008" y="69754"/>
            <a:ext cx="9013371" cy="6693408"/>
          </a:xfrm>
          <a:prstGeom prst="roundRect">
            <a:avLst>
              <a:gd name="adj" fmla="val 4929"/>
            </a:avLst>
          </a:prstGeom>
          <a:solidFill>
            <a:schemeClr val="lt1"/>
          </a:solidFill>
          <a:ln w="9525" cap="sq" cmpd="sng">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a:solidFill>
                <a:schemeClr val="lt1"/>
              </a:solidFill>
              <a:latin typeface="Libre Baskerville"/>
              <a:ea typeface="Libre Baskerville"/>
              <a:cs typeface="Libre Baskerville"/>
              <a:sym typeface="Libre Baskerville"/>
            </a:endParaRPr>
          </a:p>
        </p:txBody>
      </p:sp>
      <p:sp>
        <p:nvSpPr>
          <p:cNvPr id="8" name="Shape 8"/>
          <p:cNvSpPr txBox="1">
            <a:spLocks noGrp="1"/>
          </p:cNvSpPr>
          <p:nvPr>
            <p:ph type="title"/>
          </p:nvPr>
        </p:nvSpPr>
        <p:spPr>
          <a:xfrm>
            <a:off x="914400" y="274637"/>
            <a:ext cx="7772400" cy="1143000"/>
          </a:xfrm>
          <a:prstGeom prst="rect">
            <a:avLst/>
          </a:prstGeom>
          <a:noFill/>
          <a:ln>
            <a:noFill/>
          </a:ln>
        </p:spPr>
        <p:txBody>
          <a:bodyPr lIns="91425" tIns="91425" rIns="91425" bIns="91425" anchor="b" anchorCtr="0"/>
          <a:lstStyle>
            <a:lvl1pPr marL="0" marR="0" lvl="0" indent="0" algn="l" rtl="0">
              <a:spcBef>
                <a:spcPts val="0"/>
              </a:spcBef>
              <a:buClr>
                <a:schemeClr val="dk2"/>
              </a:buClr>
              <a:buFont typeface="Source Sans Pro"/>
              <a:buNone/>
              <a:defRPr sz="4000" b="0" i="0" u="none" strike="noStrike" cap="none">
                <a:solidFill>
                  <a:schemeClr val="dk2"/>
                </a:solidFill>
                <a:latin typeface="Source Sans Pro"/>
                <a:ea typeface="Source Sans Pro"/>
                <a:cs typeface="Source Sans Pro"/>
                <a:sym typeface="Source Sans Pro"/>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9" name="Shape 9"/>
          <p:cNvSpPr txBox="1">
            <a:spLocks noGrp="1"/>
          </p:cNvSpPr>
          <p:nvPr>
            <p:ph type="body" idx="1"/>
          </p:nvPr>
        </p:nvSpPr>
        <p:spPr>
          <a:xfrm>
            <a:off x="914400" y="1447800"/>
            <a:ext cx="7772400" cy="4572000"/>
          </a:xfrm>
          <a:prstGeom prst="rect">
            <a:avLst/>
          </a:prstGeom>
          <a:noFill/>
          <a:ln>
            <a:noFill/>
          </a:ln>
        </p:spPr>
        <p:txBody>
          <a:bodyPr lIns="91425" tIns="91425" rIns="91425" bIns="91425" anchor="t" anchorCtr="0"/>
          <a:lstStyle>
            <a:lvl1pPr marL="274320" marR="0" lvl="0" indent="-133985" algn="l" rtl="0">
              <a:spcBef>
                <a:spcPts val="580"/>
              </a:spcBef>
              <a:buClr>
                <a:schemeClr val="accent1"/>
              </a:buClr>
              <a:buSzPct val="85000"/>
              <a:buFont typeface="Noto Sans Symbols"/>
              <a:buChar char="●"/>
              <a:defRPr sz="2600" b="0" i="0" u="none" strike="noStrike" cap="none">
                <a:solidFill>
                  <a:schemeClr val="dk1"/>
                </a:solidFill>
                <a:latin typeface="Libre Baskerville"/>
                <a:ea typeface="Libre Baskerville"/>
                <a:cs typeface="Libre Baskerville"/>
                <a:sym typeface="Libre Baskerville"/>
              </a:defRPr>
            </a:lvl1pPr>
            <a:lvl2pPr marL="548640" marR="0" lvl="1" indent="-101600" algn="l" rtl="0">
              <a:spcBef>
                <a:spcPts val="370"/>
              </a:spcBef>
              <a:buClr>
                <a:schemeClr val="accent2"/>
              </a:buClr>
              <a:buSzPct val="85000"/>
              <a:buFont typeface="Noto Sans Symbols"/>
              <a:buChar char="●"/>
              <a:defRPr sz="2400" b="0" i="0" u="none" strike="noStrike" cap="none">
                <a:solidFill>
                  <a:schemeClr val="dk1"/>
                </a:solidFill>
                <a:latin typeface="Libre Baskerville"/>
                <a:ea typeface="Libre Baskerville"/>
                <a:cs typeface="Libre Baskerville"/>
                <a:sym typeface="Libre Baskerville"/>
              </a:defRPr>
            </a:lvl2pPr>
            <a:lvl3pPr marL="822960" marR="0" lvl="2" indent="-130810" algn="l" rtl="0">
              <a:spcBef>
                <a:spcPts val="370"/>
              </a:spcBef>
              <a:buClr>
                <a:srgbClr val="E6AFA9"/>
              </a:buClr>
              <a:buSzPct val="85000"/>
              <a:buFont typeface="Noto Sans Symbols"/>
              <a:buChar char="●"/>
              <a:defRPr sz="2000" b="0" i="0" u="none" strike="noStrike" cap="none">
                <a:solidFill>
                  <a:schemeClr val="dk1"/>
                </a:solidFill>
                <a:latin typeface="Libre Baskerville"/>
                <a:ea typeface="Libre Baskerville"/>
                <a:cs typeface="Libre Baskerville"/>
                <a:sym typeface="Libre Baskerville"/>
              </a:defRPr>
            </a:lvl3pPr>
            <a:lvl4pPr marL="1097280" marR="0" lvl="3" indent="-132080" algn="l" rtl="0">
              <a:spcBef>
                <a:spcPts val="370"/>
              </a:spcBef>
              <a:buClr>
                <a:schemeClr val="accent3"/>
              </a:buClr>
              <a:buSzPct val="80000"/>
              <a:buFont typeface="Noto Sans Symbols"/>
              <a:buChar char="●"/>
              <a:defRPr sz="2000" b="0" i="0" u="none" strike="noStrike" cap="none">
                <a:solidFill>
                  <a:schemeClr val="dk1"/>
                </a:solidFill>
                <a:latin typeface="Libre Baskerville"/>
                <a:ea typeface="Libre Baskerville"/>
                <a:cs typeface="Libre Baskerville"/>
                <a:sym typeface="Libre Baskerville"/>
              </a:defRPr>
            </a:lvl4pPr>
            <a:lvl5pPr marL="1371600" marR="0" lvl="4" indent="-101600" algn="l" rtl="0">
              <a:spcBef>
                <a:spcPts val="370"/>
              </a:spcBef>
              <a:buClr>
                <a:schemeClr val="accent3"/>
              </a:buClr>
              <a:buSzPct val="100000"/>
              <a:buFont typeface="Libre Baskerville"/>
              <a:buChar char="o"/>
              <a:defRPr sz="2000" b="0" i="0" u="none" strike="noStrike" cap="none">
                <a:solidFill>
                  <a:schemeClr val="dk1"/>
                </a:solidFill>
                <a:latin typeface="Libre Baskerville"/>
                <a:ea typeface="Libre Baskerville"/>
                <a:cs typeface="Libre Baskerville"/>
                <a:sym typeface="Libre Baskerville"/>
              </a:defRPr>
            </a:lvl5pPr>
            <a:lvl6pPr marL="1645920" marR="0" lvl="5" indent="-121920" algn="l" rtl="0">
              <a:spcBef>
                <a:spcPts val="370"/>
              </a:spcBef>
              <a:buClr>
                <a:schemeClr val="accent3"/>
              </a:buClr>
              <a:buSzPct val="100000"/>
              <a:buFont typeface="Libre Baskerville"/>
              <a:buChar char="•"/>
              <a:defRPr sz="1800" b="0" i="0" u="none" strike="noStrike" cap="none">
                <a:solidFill>
                  <a:schemeClr val="dk1"/>
                </a:solidFill>
                <a:latin typeface="Libre Baskerville"/>
                <a:ea typeface="Libre Baskerville"/>
                <a:cs typeface="Libre Baskerville"/>
                <a:sym typeface="Libre Baskerville"/>
              </a:defRPr>
            </a:lvl6pPr>
            <a:lvl7pPr marL="1920240" marR="0" lvl="6" indent="-116839" algn="l" rtl="0">
              <a:spcBef>
                <a:spcPts val="370"/>
              </a:spcBef>
              <a:buClr>
                <a:schemeClr val="accent2"/>
              </a:buClr>
              <a:buSzPct val="100000"/>
              <a:buFont typeface="Libre Baskerville"/>
              <a:buChar char="•"/>
              <a:defRPr sz="1800" b="0" i="0" u="none" strike="noStrike" cap="none">
                <a:solidFill>
                  <a:schemeClr val="dk1"/>
                </a:solidFill>
                <a:latin typeface="Libre Baskerville"/>
                <a:ea typeface="Libre Baskerville"/>
                <a:cs typeface="Libre Baskerville"/>
                <a:sym typeface="Libre Baskerville"/>
              </a:defRPr>
            </a:lvl7pPr>
            <a:lvl8pPr marL="2194560" marR="0" lvl="7" indent="-124460" algn="l" rtl="0">
              <a:spcBef>
                <a:spcPts val="370"/>
              </a:spcBef>
              <a:buClr>
                <a:srgbClr val="E6AFA9"/>
              </a:buClr>
              <a:buSzPct val="100000"/>
              <a:buFont typeface="Libre Baskerville"/>
              <a:buChar char="•"/>
              <a:defRPr sz="1800" b="0" i="0" u="none" strike="noStrike" cap="none">
                <a:solidFill>
                  <a:schemeClr val="dk1"/>
                </a:solidFill>
                <a:latin typeface="Libre Baskerville"/>
                <a:ea typeface="Libre Baskerville"/>
                <a:cs typeface="Libre Baskerville"/>
                <a:sym typeface="Libre Baskerville"/>
              </a:defRPr>
            </a:lvl8pPr>
            <a:lvl9pPr marL="2468880" marR="0" lvl="8" indent="-119379" algn="l" rtl="0">
              <a:spcBef>
                <a:spcPts val="370"/>
              </a:spcBef>
              <a:buClr>
                <a:srgbClr val="CAABA9"/>
              </a:buClr>
              <a:buSzPct val="100000"/>
              <a:buFont typeface="Libre Baskerville"/>
              <a:buChar char="•"/>
              <a:defRPr sz="1800" b="0" i="0" u="none" strike="noStrike" cap="none">
                <a:solidFill>
                  <a:schemeClr val="dk1"/>
                </a:solidFill>
                <a:latin typeface="Libre Baskerville"/>
                <a:ea typeface="Libre Baskerville"/>
                <a:cs typeface="Libre Baskerville"/>
                <a:sym typeface="Libre Baskerville"/>
              </a:defRPr>
            </a:lvl9pPr>
          </a:lstStyle>
          <a:p>
            <a:endParaRPr/>
          </a:p>
        </p:txBody>
      </p:sp>
      <p:sp>
        <p:nvSpPr>
          <p:cNvPr id="10" name="Shape 10"/>
          <p:cNvSpPr txBox="1">
            <a:spLocks noGrp="1"/>
          </p:cNvSpPr>
          <p:nvPr>
            <p:ph type="dt" idx="10"/>
          </p:nvPr>
        </p:nvSpPr>
        <p:spPr>
          <a:xfrm>
            <a:off x="6172200" y="6191250"/>
            <a:ext cx="2476500" cy="476249"/>
          </a:xfrm>
          <a:prstGeom prst="rect">
            <a:avLst/>
          </a:prstGeom>
          <a:noFill/>
          <a:ln>
            <a:noFill/>
          </a:ln>
        </p:spPr>
        <p:txBody>
          <a:bodyPr lIns="91425" tIns="91425" rIns="91425" bIns="91425" anchor="ctr" anchorCtr="0"/>
          <a:lstStyle>
            <a:lvl1pPr marL="0" marR="0" lvl="0" indent="0" algn="r" rtl="0">
              <a:spcBef>
                <a:spcPts val="0"/>
              </a:spcBef>
              <a:buNone/>
              <a:defRPr sz="1400" b="0" i="0" u="none" strike="noStrike" cap="none">
                <a:solidFill>
                  <a:schemeClr val="dk2"/>
                </a:solidFill>
                <a:latin typeface="Libre Baskerville"/>
                <a:ea typeface="Libre Baskerville"/>
                <a:cs typeface="Libre Baskerville"/>
                <a:sym typeface="Libre Baskerville"/>
              </a:defRPr>
            </a:lvl1pPr>
            <a:lvl2pPr marL="457200" marR="0" lvl="1" indent="0" algn="l" rtl="0">
              <a:spcBef>
                <a:spcPts val="0"/>
              </a:spcBef>
              <a:buNone/>
              <a:defRPr sz="1800" b="0" i="0" u="none" strike="noStrike" cap="none">
                <a:solidFill>
                  <a:schemeClr val="dk1"/>
                </a:solidFill>
                <a:latin typeface="Libre Baskerville"/>
                <a:ea typeface="Libre Baskerville"/>
                <a:cs typeface="Libre Baskerville"/>
                <a:sym typeface="Libre Baskerville"/>
              </a:defRPr>
            </a:lvl2pPr>
            <a:lvl3pPr marL="914400" marR="0" lvl="2" indent="0" algn="l" rtl="0">
              <a:spcBef>
                <a:spcPts val="0"/>
              </a:spcBef>
              <a:buNone/>
              <a:defRPr sz="1800" b="0" i="0" u="none" strike="noStrike" cap="none">
                <a:solidFill>
                  <a:schemeClr val="dk1"/>
                </a:solidFill>
                <a:latin typeface="Libre Baskerville"/>
                <a:ea typeface="Libre Baskerville"/>
                <a:cs typeface="Libre Baskerville"/>
                <a:sym typeface="Libre Baskerville"/>
              </a:defRPr>
            </a:lvl3pPr>
            <a:lvl4pPr marL="1371600" marR="0" lvl="3" indent="0" algn="l" rtl="0">
              <a:spcBef>
                <a:spcPts val="0"/>
              </a:spcBef>
              <a:buNone/>
              <a:defRPr sz="1800" b="0" i="0" u="none" strike="noStrike" cap="none">
                <a:solidFill>
                  <a:schemeClr val="dk1"/>
                </a:solidFill>
                <a:latin typeface="Libre Baskerville"/>
                <a:ea typeface="Libre Baskerville"/>
                <a:cs typeface="Libre Baskerville"/>
                <a:sym typeface="Libre Baskerville"/>
              </a:defRPr>
            </a:lvl4pPr>
            <a:lvl5pPr marL="1828800" marR="0" lvl="4" indent="0" algn="l" rtl="0">
              <a:spcBef>
                <a:spcPts val="0"/>
              </a:spcBef>
              <a:buNone/>
              <a:defRPr sz="1800" b="0" i="0" u="none" strike="noStrike" cap="none">
                <a:solidFill>
                  <a:schemeClr val="dk1"/>
                </a:solidFill>
                <a:latin typeface="Libre Baskerville"/>
                <a:ea typeface="Libre Baskerville"/>
                <a:cs typeface="Libre Baskerville"/>
                <a:sym typeface="Libre Baskerville"/>
              </a:defRPr>
            </a:lvl5pPr>
            <a:lvl6pPr marL="2286000" marR="0" lvl="5" indent="0" algn="l" rtl="0">
              <a:spcBef>
                <a:spcPts val="0"/>
              </a:spcBef>
              <a:buNone/>
              <a:defRPr sz="1800" b="0" i="0" u="none" strike="noStrike" cap="none">
                <a:solidFill>
                  <a:schemeClr val="dk1"/>
                </a:solidFill>
                <a:latin typeface="Libre Baskerville"/>
                <a:ea typeface="Libre Baskerville"/>
                <a:cs typeface="Libre Baskerville"/>
                <a:sym typeface="Libre Baskerville"/>
              </a:defRPr>
            </a:lvl6pPr>
            <a:lvl7pPr marL="2743200" marR="0" lvl="6" indent="0" algn="l" rtl="0">
              <a:spcBef>
                <a:spcPts val="0"/>
              </a:spcBef>
              <a:buNone/>
              <a:defRPr sz="1800" b="0" i="0" u="none" strike="noStrike" cap="none">
                <a:solidFill>
                  <a:schemeClr val="dk1"/>
                </a:solidFill>
                <a:latin typeface="Libre Baskerville"/>
                <a:ea typeface="Libre Baskerville"/>
                <a:cs typeface="Libre Baskerville"/>
                <a:sym typeface="Libre Baskerville"/>
              </a:defRPr>
            </a:lvl7pPr>
            <a:lvl8pPr marL="3200400" marR="0" lvl="7" indent="0" algn="l" rtl="0">
              <a:spcBef>
                <a:spcPts val="0"/>
              </a:spcBef>
              <a:buNone/>
              <a:defRPr sz="1800" b="0" i="0" u="none" strike="noStrike" cap="none">
                <a:solidFill>
                  <a:schemeClr val="dk1"/>
                </a:solidFill>
                <a:latin typeface="Libre Baskerville"/>
                <a:ea typeface="Libre Baskerville"/>
                <a:cs typeface="Libre Baskerville"/>
                <a:sym typeface="Libre Baskerville"/>
              </a:defRPr>
            </a:lvl8pPr>
            <a:lvl9pPr marL="3657600" marR="0" lvl="8" indent="0" algn="l" rtl="0">
              <a:spcBef>
                <a:spcPts val="0"/>
              </a:spcBef>
              <a:buNone/>
              <a:defRPr sz="1800" b="0" i="0" u="none" strike="noStrike" cap="none">
                <a:solidFill>
                  <a:schemeClr val="dk1"/>
                </a:solidFill>
                <a:latin typeface="Libre Baskerville"/>
                <a:ea typeface="Libre Baskerville"/>
                <a:cs typeface="Libre Baskerville"/>
                <a:sym typeface="Libre Baskerville"/>
              </a:defRPr>
            </a:lvl9pPr>
          </a:lstStyle>
          <a:p>
            <a:endParaRPr/>
          </a:p>
        </p:txBody>
      </p:sp>
      <p:sp>
        <p:nvSpPr>
          <p:cNvPr id="11" name="Shape 11"/>
          <p:cNvSpPr txBox="1">
            <a:spLocks noGrp="1"/>
          </p:cNvSpPr>
          <p:nvPr>
            <p:ph type="ftr" idx="11"/>
          </p:nvPr>
        </p:nvSpPr>
        <p:spPr>
          <a:xfrm>
            <a:off x="914400" y="6172200"/>
            <a:ext cx="3962399" cy="457200"/>
          </a:xfrm>
          <a:prstGeom prst="rect">
            <a:avLst/>
          </a:prstGeom>
          <a:noFill/>
          <a:ln>
            <a:noFill/>
          </a:ln>
        </p:spPr>
        <p:txBody>
          <a:bodyPr lIns="91425" tIns="91425" rIns="91425" bIns="91425" anchor="ctr" anchorCtr="0"/>
          <a:lstStyle>
            <a:lvl1pPr marL="0" marR="0" lvl="0" indent="0" algn="l" rtl="0">
              <a:spcBef>
                <a:spcPts val="0"/>
              </a:spcBef>
              <a:buNone/>
              <a:defRPr sz="1400" b="0" i="0" u="none" strike="noStrike" cap="none">
                <a:solidFill>
                  <a:schemeClr val="dk2"/>
                </a:solidFill>
                <a:latin typeface="Libre Baskerville"/>
                <a:ea typeface="Libre Baskerville"/>
                <a:cs typeface="Libre Baskerville"/>
                <a:sym typeface="Libre Baskerville"/>
              </a:defRPr>
            </a:lvl1pPr>
            <a:lvl2pPr marL="457200" marR="0" lvl="1" indent="0" algn="l" rtl="0">
              <a:spcBef>
                <a:spcPts val="0"/>
              </a:spcBef>
              <a:buNone/>
              <a:defRPr sz="1800" b="0" i="0" u="none" strike="noStrike" cap="none">
                <a:solidFill>
                  <a:schemeClr val="dk1"/>
                </a:solidFill>
                <a:latin typeface="Libre Baskerville"/>
                <a:ea typeface="Libre Baskerville"/>
                <a:cs typeface="Libre Baskerville"/>
                <a:sym typeface="Libre Baskerville"/>
              </a:defRPr>
            </a:lvl2pPr>
            <a:lvl3pPr marL="914400" marR="0" lvl="2" indent="0" algn="l" rtl="0">
              <a:spcBef>
                <a:spcPts val="0"/>
              </a:spcBef>
              <a:buNone/>
              <a:defRPr sz="1800" b="0" i="0" u="none" strike="noStrike" cap="none">
                <a:solidFill>
                  <a:schemeClr val="dk1"/>
                </a:solidFill>
                <a:latin typeface="Libre Baskerville"/>
                <a:ea typeface="Libre Baskerville"/>
                <a:cs typeface="Libre Baskerville"/>
                <a:sym typeface="Libre Baskerville"/>
              </a:defRPr>
            </a:lvl3pPr>
            <a:lvl4pPr marL="1371600" marR="0" lvl="3" indent="0" algn="l" rtl="0">
              <a:spcBef>
                <a:spcPts val="0"/>
              </a:spcBef>
              <a:buNone/>
              <a:defRPr sz="1800" b="0" i="0" u="none" strike="noStrike" cap="none">
                <a:solidFill>
                  <a:schemeClr val="dk1"/>
                </a:solidFill>
                <a:latin typeface="Libre Baskerville"/>
                <a:ea typeface="Libre Baskerville"/>
                <a:cs typeface="Libre Baskerville"/>
                <a:sym typeface="Libre Baskerville"/>
              </a:defRPr>
            </a:lvl4pPr>
            <a:lvl5pPr marL="1828800" marR="0" lvl="4" indent="0" algn="l" rtl="0">
              <a:spcBef>
                <a:spcPts val="0"/>
              </a:spcBef>
              <a:buNone/>
              <a:defRPr sz="1800" b="0" i="0" u="none" strike="noStrike" cap="none">
                <a:solidFill>
                  <a:schemeClr val="dk1"/>
                </a:solidFill>
                <a:latin typeface="Libre Baskerville"/>
                <a:ea typeface="Libre Baskerville"/>
                <a:cs typeface="Libre Baskerville"/>
                <a:sym typeface="Libre Baskerville"/>
              </a:defRPr>
            </a:lvl5pPr>
            <a:lvl6pPr marL="2286000" marR="0" lvl="5" indent="0" algn="l" rtl="0">
              <a:spcBef>
                <a:spcPts val="0"/>
              </a:spcBef>
              <a:buNone/>
              <a:defRPr sz="1800" b="0" i="0" u="none" strike="noStrike" cap="none">
                <a:solidFill>
                  <a:schemeClr val="dk1"/>
                </a:solidFill>
                <a:latin typeface="Libre Baskerville"/>
                <a:ea typeface="Libre Baskerville"/>
                <a:cs typeface="Libre Baskerville"/>
                <a:sym typeface="Libre Baskerville"/>
              </a:defRPr>
            </a:lvl6pPr>
            <a:lvl7pPr marL="2743200" marR="0" lvl="6" indent="0" algn="l" rtl="0">
              <a:spcBef>
                <a:spcPts val="0"/>
              </a:spcBef>
              <a:buNone/>
              <a:defRPr sz="1800" b="0" i="0" u="none" strike="noStrike" cap="none">
                <a:solidFill>
                  <a:schemeClr val="dk1"/>
                </a:solidFill>
                <a:latin typeface="Libre Baskerville"/>
                <a:ea typeface="Libre Baskerville"/>
                <a:cs typeface="Libre Baskerville"/>
                <a:sym typeface="Libre Baskerville"/>
              </a:defRPr>
            </a:lvl7pPr>
            <a:lvl8pPr marL="3200400" marR="0" lvl="7" indent="0" algn="l" rtl="0">
              <a:spcBef>
                <a:spcPts val="0"/>
              </a:spcBef>
              <a:buNone/>
              <a:defRPr sz="1800" b="0" i="0" u="none" strike="noStrike" cap="none">
                <a:solidFill>
                  <a:schemeClr val="dk1"/>
                </a:solidFill>
                <a:latin typeface="Libre Baskerville"/>
                <a:ea typeface="Libre Baskerville"/>
                <a:cs typeface="Libre Baskerville"/>
                <a:sym typeface="Libre Baskerville"/>
              </a:defRPr>
            </a:lvl8pPr>
            <a:lvl9pPr marL="3657600" marR="0" lvl="8" indent="0" algn="l" rtl="0">
              <a:spcBef>
                <a:spcPts val="0"/>
              </a:spcBef>
              <a:buNone/>
              <a:defRPr sz="1800" b="0" i="0" u="none" strike="noStrike" cap="none">
                <a:solidFill>
                  <a:schemeClr val="dk1"/>
                </a:solidFill>
                <a:latin typeface="Libre Baskerville"/>
                <a:ea typeface="Libre Baskerville"/>
                <a:cs typeface="Libre Baskerville"/>
                <a:sym typeface="Libre Baskerville"/>
              </a:defRPr>
            </a:lvl9pPr>
          </a:lstStyle>
          <a:p>
            <a:endParaRPr/>
          </a:p>
        </p:txBody>
      </p:sp>
      <p:sp>
        <p:nvSpPr>
          <p:cNvPr id="12" name="Shape 12"/>
          <p:cNvSpPr>
            <a:spLocks noGrp="1"/>
          </p:cNvSpPr>
          <p:nvPr>
            <p:ph type="sldNum" idx="12"/>
          </p:nvPr>
        </p:nvSpPr>
        <p:spPr>
          <a:xfrm>
            <a:off x="146304" y="6210300"/>
            <a:ext cx="457200" cy="457200"/>
          </a:xfrm>
          <a:prstGeom prst="ellipse">
            <a:avLst/>
          </a:prstGeom>
          <a:solidFill>
            <a:schemeClr val="accent1"/>
          </a:solidFill>
          <a:ln>
            <a:noFill/>
          </a:ln>
        </p:spPr>
        <p:txBody>
          <a:bodyPr lIns="0" tIns="0" rIns="0" bIns="0" anchor="ctr" anchorCtr="1">
            <a:noAutofit/>
          </a:bodyPr>
          <a:lstStyle/>
          <a:p>
            <a:pPr marL="0" marR="0" lvl="0" indent="0" algn="ctr" rtl="0">
              <a:spcBef>
                <a:spcPts val="0"/>
              </a:spcBef>
              <a:buSzPct val="25000"/>
              <a:buNone/>
            </a:pPr>
            <a:fld id="{00000000-1234-1234-1234-123412341234}" type="slidenum">
              <a:rPr lang="en-US" sz="1400" b="0" i="0" u="none" strike="noStrike" cap="none">
                <a:solidFill>
                  <a:srgbClr val="FFFFFF"/>
                </a:solidFill>
                <a:latin typeface="Source Sans Pro"/>
                <a:ea typeface="Source Sans Pro"/>
                <a:cs typeface="Source Sans Pro"/>
                <a:sym typeface="Source Sans Pro"/>
              </a:rPr>
              <a:t>‹#›</a:t>
            </a:fld>
            <a:endParaRPr lang="en-US" sz="1400" b="0" i="0" u="none" strike="noStrike" cap="none">
              <a:solidFill>
                <a:srgbClr val="FFFFFF"/>
              </a:solidFill>
              <a:latin typeface="Source Sans Pro"/>
              <a:ea typeface="Source Sans Pro"/>
              <a:cs typeface="Source Sans Pro"/>
              <a:sym typeface="Source Sans Pro"/>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www.youtube.com/watch?v=QR-VTrPcMDg"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00"/>
        <p:cNvGrpSpPr/>
        <p:nvPr/>
      </p:nvGrpSpPr>
      <p:grpSpPr>
        <a:xfrm>
          <a:off x="0" y="0"/>
          <a:ext cx="0" cy="0"/>
          <a:chOff x="0" y="0"/>
          <a:chExt cx="0" cy="0"/>
        </a:xfrm>
      </p:grpSpPr>
      <p:sp>
        <p:nvSpPr>
          <p:cNvPr id="101" name="Shape 101"/>
          <p:cNvSpPr txBox="1">
            <a:spLocks noGrp="1"/>
          </p:cNvSpPr>
          <p:nvPr>
            <p:ph type="title"/>
          </p:nvPr>
        </p:nvSpPr>
        <p:spPr>
          <a:xfrm>
            <a:off x="600200" y="274650"/>
            <a:ext cx="8086500" cy="1143000"/>
          </a:xfrm>
          <a:prstGeom prst="rect">
            <a:avLst/>
          </a:prstGeom>
        </p:spPr>
        <p:txBody>
          <a:bodyPr lIns="91425" tIns="91425" rIns="91425" bIns="91425" anchor="b" anchorCtr="0">
            <a:noAutofit/>
          </a:bodyPr>
          <a:lstStyle/>
          <a:p>
            <a:pPr lvl="0">
              <a:spcBef>
                <a:spcPts val="0"/>
              </a:spcBef>
              <a:buNone/>
            </a:pPr>
            <a:r>
              <a:rPr lang="en-US" sz="5500"/>
              <a:t>Bellwork-- Thursday 4/13</a:t>
            </a:r>
          </a:p>
        </p:txBody>
      </p:sp>
      <p:sp>
        <p:nvSpPr>
          <p:cNvPr id="102" name="Shape 102"/>
          <p:cNvSpPr txBox="1">
            <a:spLocks noGrp="1"/>
          </p:cNvSpPr>
          <p:nvPr>
            <p:ph type="body" idx="1"/>
          </p:nvPr>
        </p:nvSpPr>
        <p:spPr>
          <a:xfrm>
            <a:off x="914400" y="1447800"/>
            <a:ext cx="7772400" cy="4572000"/>
          </a:xfrm>
          <a:prstGeom prst="rect">
            <a:avLst/>
          </a:prstGeom>
        </p:spPr>
        <p:txBody>
          <a:bodyPr lIns="91425" tIns="91425" rIns="91425" bIns="91425" anchor="t" anchorCtr="0">
            <a:noAutofit/>
          </a:bodyPr>
          <a:lstStyle/>
          <a:p>
            <a:pPr marL="457200" lvl="0" indent="-419100" rtl="0">
              <a:spcBef>
                <a:spcPts val="0"/>
              </a:spcBef>
              <a:buClr>
                <a:srgbClr val="000000"/>
              </a:buClr>
              <a:buSzPct val="100000"/>
              <a:buFont typeface="Libre Baskerville"/>
            </a:pPr>
            <a:r>
              <a:rPr lang="en-US" sz="3000">
                <a:solidFill>
                  <a:srgbClr val="000000"/>
                </a:solidFill>
              </a:rPr>
              <a:t>Fill out CW/HW</a:t>
            </a:r>
          </a:p>
          <a:p>
            <a:pPr marL="457200" lvl="0" indent="-419100" rtl="0">
              <a:lnSpc>
                <a:spcPct val="115000"/>
              </a:lnSpc>
              <a:spcBef>
                <a:spcPts val="0"/>
              </a:spcBef>
              <a:spcAft>
                <a:spcPts val="1600"/>
              </a:spcAft>
              <a:buClr>
                <a:srgbClr val="000000"/>
              </a:buClr>
              <a:buSzPct val="100000"/>
              <a:buFont typeface="Libre Baskerville"/>
            </a:pPr>
            <a:r>
              <a:rPr lang="en-US" sz="3000">
                <a:solidFill>
                  <a:srgbClr val="000000"/>
                </a:solidFill>
              </a:rPr>
              <a:t>Get out composition book</a:t>
            </a:r>
          </a:p>
          <a:p>
            <a:pPr marL="914400" lvl="1" indent="-419100" rtl="0">
              <a:lnSpc>
                <a:spcPct val="115000"/>
              </a:lnSpc>
              <a:spcBef>
                <a:spcPts val="0"/>
              </a:spcBef>
              <a:spcAft>
                <a:spcPts val="1600"/>
              </a:spcAft>
              <a:buClr>
                <a:srgbClr val="000000"/>
              </a:buClr>
              <a:buSzPct val="100000"/>
              <a:buFont typeface="Libre Baskerville"/>
            </a:pPr>
            <a:r>
              <a:rPr lang="en-US" sz="3000">
                <a:solidFill>
                  <a:srgbClr val="000000"/>
                </a:solidFill>
              </a:rPr>
              <a:t>What is a civil war? How is that different from other wars? Have there been other civil wars?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53"/>
        <p:cNvGrpSpPr/>
        <p:nvPr/>
      </p:nvGrpSpPr>
      <p:grpSpPr>
        <a:xfrm>
          <a:off x="0" y="0"/>
          <a:ext cx="0" cy="0"/>
          <a:chOff x="0" y="0"/>
          <a:chExt cx="0" cy="0"/>
        </a:xfrm>
      </p:grpSpPr>
      <p:sp>
        <p:nvSpPr>
          <p:cNvPr id="154" name="Shape 154"/>
          <p:cNvSpPr txBox="1">
            <a:spLocks noGrp="1"/>
          </p:cNvSpPr>
          <p:nvPr>
            <p:ph type="title"/>
          </p:nvPr>
        </p:nvSpPr>
        <p:spPr>
          <a:xfrm>
            <a:off x="914400" y="274637"/>
            <a:ext cx="7772400" cy="1143000"/>
          </a:xfrm>
          <a:prstGeom prst="rect">
            <a:avLst/>
          </a:prstGeom>
        </p:spPr>
        <p:txBody>
          <a:bodyPr lIns="91425" tIns="91425" rIns="91425" bIns="91425" anchor="b" anchorCtr="0">
            <a:noAutofit/>
          </a:bodyPr>
          <a:lstStyle/>
          <a:p>
            <a:pPr lvl="0">
              <a:spcBef>
                <a:spcPts val="0"/>
              </a:spcBef>
              <a:buNone/>
            </a:pPr>
            <a:endParaRPr/>
          </a:p>
        </p:txBody>
      </p:sp>
      <p:sp>
        <p:nvSpPr>
          <p:cNvPr id="155" name="Shape 155"/>
          <p:cNvSpPr txBox="1">
            <a:spLocks noGrp="1"/>
          </p:cNvSpPr>
          <p:nvPr>
            <p:ph type="body" idx="1"/>
          </p:nvPr>
        </p:nvSpPr>
        <p:spPr>
          <a:xfrm>
            <a:off x="344375" y="1259425"/>
            <a:ext cx="8342400" cy="4760400"/>
          </a:xfrm>
          <a:prstGeom prst="rect">
            <a:avLst/>
          </a:prstGeom>
        </p:spPr>
        <p:txBody>
          <a:bodyPr lIns="91425" tIns="91425" rIns="91425" bIns="91425" anchor="t" anchorCtr="0">
            <a:noAutofit/>
          </a:bodyPr>
          <a:lstStyle/>
          <a:p>
            <a:pPr lvl="1" indent="278130" rtl="0">
              <a:spcBef>
                <a:spcPts val="0"/>
              </a:spcBef>
              <a:buSzPct val="100000"/>
            </a:pPr>
            <a:r>
              <a:rPr lang="en-US" sz="3000"/>
              <a:t>The Election of 1856 which pinned Republican nominee John C. Fremont versus Democratic nominee James Buchanan ended with a victory by Buchanan. However, Fremont won eleven Northern states proving that the Republican Party is a force in the North and slavery was dividing the country on sectional lines.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59"/>
        <p:cNvGrpSpPr/>
        <p:nvPr/>
      </p:nvGrpSpPr>
      <p:grpSpPr>
        <a:xfrm>
          <a:off x="0" y="0"/>
          <a:ext cx="0" cy="0"/>
          <a:chOff x="0" y="0"/>
          <a:chExt cx="0" cy="0"/>
        </a:xfrm>
      </p:grpSpPr>
      <p:sp>
        <p:nvSpPr>
          <p:cNvPr id="160" name="Shape 160"/>
          <p:cNvSpPr txBox="1">
            <a:spLocks noGrp="1"/>
          </p:cNvSpPr>
          <p:nvPr>
            <p:ph type="title"/>
          </p:nvPr>
        </p:nvSpPr>
        <p:spPr>
          <a:xfrm>
            <a:off x="924225" y="510795"/>
            <a:ext cx="7772400" cy="748499"/>
          </a:xfrm>
          <a:prstGeom prst="rect">
            <a:avLst/>
          </a:prstGeom>
          <a:noFill/>
          <a:ln>
            <a:noFill/>
          </a:ln>
        </p:spPr>
        <p:txBody>
          <a:bodyPr lIns="91425" tIns="45700" rIns="91425" bIns="91425" anchor="b" anchorCtr="0">
            <a:noAutofit/>
          </a:bodyPr>
          <a:lstStyle/>
          <a:p>
            <a:pPr marL="0" marR="0" lvl="0" indent="0" algn="l" rtl="0">
              <a:spcBef>
                <a:spcPts val="0"/>
              </a:spcBef>
              <a:buClr>
                <a:schemeClr val="dk2"/>
              </a:buClr>
              <a:buSzPct val="25000"/>
              <a:buFont typeface="Source Sans Pro"/>
              <a:buNone/>
            </a:pPr>
            <a:r>
              <a:rPr lang="en-US" sz="4800" b="0" i="0" u="none" strike="noStrike" cap="none">
                <a:solidFill>
                  <a:schemeClr val="dk2"/>
                </a:solidFill>
                <a:latin typeface="Source Sans Pro"/>
                <a:ea typeface="Source Sans Pro"/>
                <a:cs typeface="Source Sans Pro"/>
                <a:sym typeface="Source Sans Pro"/>
              </a:rPr>
              <a:t>The Breaking Point</a:t>
            </a:r>
          </a:p>
        </p:txBody>
      </p:sp>
      <p:sp>
        <p:nvSpPr>
          <p:cNvPr id="161" name="Shape 161"/>
          <p:cNvSpPr txBox="1">
            <a:spLocks noGrp="1"/>
          </p:cNvSpPr>
          <p:nvPr>
            <p:ph type="body" idx="1"/>
          </p:nvPr>
        </p:nvSpPr>
        <p:spPr>
          <a:xfrm>
            <a:off x="265650" y="1466075"/>
            <a:ext cx="8530800" cy="5760900"/>
          </a:xfrm>
          <a:prstGeom prst="rect">
            <a:avLst/>
          </a:prstGeom>
          <a:noFill/>
          <a:ln>
            <a:noFill/>
          </a:ln>
        </p:spPr>
        <p:txBody>
          <a:bodyPr lIns="91425" tIns="45700" rIns="91425" bIns="45700" anchor="t" anchorCtr="0">
            <a:noAutofit/>
          </a:bodyPr>
          <a:lstStyle/>
          <a:p>
            <a:pPr marL="274320" marR="0" lvl="0" indent="-292100" algn="l" rtl="0">
              <a:spcBef>
                <a:spcPts val="0"/>
              </a:spcBef>
              <a:spcAft>
                <a:spcPts val="0"/>
              </a:spcAft>
              <a:buClr>
                <a:schemeClr val="accent1"/>
              </a:buClr>
              <a:buSzPct val="100000"/>
              <a:buFont typeface="Noto Sans Symbols"/>
              <a:buChar char="●"/>
            </a:pPr>
            <a:r>
              <a:rPr lang="en-US" sz="3000" b="0" i="0" u="none" strike="noStrike" cap="none">
                <a:solidFill>
                  <a:schemeClr val="dk1"/>
                </a:solidFill>
                <a:latin typeface="Libre Baskerville"/>
                <a:ea typeface="Libre Baskerville"/>
                <a:cs typeface="Libre Baskerville"/>
                <a:sym typeface="Libre Baskerville"/>
              </a:rPr>
              <a:t>Dred Scott was a man who lived as a free man in free territories before being brought to Missouri as a slave. Upon the passing of his owner, Dred Scott decided to sue in court for his freedom claiming he was a free man in another territory. </a:t>
            </a:r>
          </a:p>
          <a:p>
            <a:pPr marL="0" marR="0" lvl="0" indent="0" algn="l" rtl="0">
              <a:spcBef>
                <a:spcPts val="580"/>
              </a:spcBef>
              <a:buNone/>
            </a:pPr>
            <a:endParaRPr sz="300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65"/>
        <p:cNvGrpSpPr/>
        <p:nvPr/>
      </p:nvGrpSpPr>
      <p:grpSpPr>
        <a:xfrm>
          <a:off x="0" y="0"/>
          <a:ext cx="0" cy="0"/>
          <a:chOff x="0" y="0"/>
          <a:chExt cx="0" cy="0"/>
        </a:xfrm>
      </p:grpSpPr>
      <p:sp>
        <p:nvSpPr>
          <p:cNvPr id="166" name="Shape 166"/>
          <p:cNvSpPr txBox="1">
            <a:spLocks noGrp="1"/>
          </p:cNvSpPr>
          <p:nvPr>
            <p:ph type="title"/>
          </p:nvPr>
        </p:nvSpPr>
        <p:spPr>
          <a:xfrm>
            <a:off x="914400" y="274637"/>
            <a:ext cx="7772400" cy="1143000"/>
          </a:xfrm>
          <a:prstGeom prst="rect">
            <a:avLst/>
          </a:prstGeom>
        </p:spPr>
        <p:txBody>
          <a:bodyPr lIns="91425" tIns="91425" rIns="91425" bIns="91425" anchor="b" anchorCtr="0">
            <a:noAutofit/>
          </a:bodyPr>
          <a:lstStyle/>
          <a:p>
            <a:pPr lvl="0">
              <a:spcBef>
                <a:spcPts val="0"/>
              </a:spcBef>
              <a:buNone/>
            </a:pPr>
            <a:endParaRPr/>
          </a:p>
        </p:txBody>
      </p:sp>
      <p:sp>
        <p:nvSpPr>
          <p:cNvPr id="167" name="Shape 167"/>
          <p:cNvSpPr txBox="1">
            <a:spLocks noGrp="1"/>
          </p:cNvSpPr>
          <p:nvPr>
            <p:ph type="body" idx="1"/>
          </p:nvPr>
        </p:nvSpPr>
        <p:spPr>
          <a:xfrm>
            <a:off x="914400" y="1143000"/>
            <a:ext cx="7772400" cy="4572000"/>
          </a:xfrm>
          <a:prstGeom prst="rect">
            <a:avLst/>
          </a:prstGeom>
        </p:spPr>
        <p:txBody>
          <a:bodyPr lIns="91425" tIns="91425" rIns="91425" bIns="91425" anchor="t" anchorCtr="0">
            <a:noAutofit/>
          </a:bodyPr>
          <a:lstStyle/>
          <a:p>
            <a:pPr lvl="0" indent="-17779" rtl="0">
              <a:spcBef>
                <a:spcPts val="0"/>
              </a:spcBef>
              <a:buSzPct val="100000"/>
            </a:pPr>
            <a:r>
              <a:rPr lang="en-US" sz="3000"/>
              <a:t>Supreme Court ruled against Dred Scott saying he was not a citizen and he was bound to Missouri’s slave code since he lived there. </a:t>
            </a:r>
          </a:p>
          <a:p>
            <a:pPr lvl="0" indent="-17779" rtl="0">
              <a:spcBef>
                <a:spcPts val="0"/>
              </a:spcBef>
              <a:buSzPct val="100000"/>
            </a:pPr>
            <a:r>
              <a:rPr lang="en-US" sz="3000"/>
              <a:t>This decision voided the Missouri Compromise and implied there were no free states because owners could buy, import, trade, etc… slaves.</a:t>
            </a:r>
          </a:p>
          <a:p>
            <a:pPr marL="0" lvl="0" indent="0" rtl="0">
              <a:spcBef>
                <a:spcPts val="0"/>
              </a:spcBef>
              <a:buNone/>
            </a:pPr>
            <a:endParaRPr sz="3000"/>
          </a:p>
          <a:p>
            <a:pPr marL="0" lvl="0" indent="0" rtl="0">
              <a:spcBef>
                <a:spcPts val="0"/>
              </a:spcBef>
              <a:buNone/>
            </a:pPr>
            <a:r>
              <a:rPr lang="en-US" sz="1500" u="sng">
                <a:solidFill>
                  <a:schemeClr val="hlink"/>
                </a:solidFill>
                <a:hlinkClick r:id="rId3"/>
              </a:rPr>
              <a:t>https://www.youtube.com/watch?v=QR-VTrPcMDg</a:t>
            </a:r>
          </a:p>
          <a:p>
            <a:pPr marL="0" lvl="0" indent="0" rtl="0">
              <a:spcBef>
                <a:spcPts val="0"/>
              </a:spcBef>
              <a:buNone/>
            </a:pPr>
            <a:endParaRPr sz="150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71"/>
        <p:cNvGrpSpPr/>
        <p:nvPr/>
      </p:nvGrpSpPr>
      <p:grpSpPr>
        <a:xfrm>
          <a:off x="0" y="0"/>
          <a:ext cx="0" cy="0"/>
          <a:chOff x="0" y="0"/>
          <a:chExt cx="0" cy="0"/>
        </a:xfrm>
      </p:grpSpPr>
      <p:sp>
        <p:nvSpPr>
          <p:cNvPr id="172" name="Shape 172"/>
          <p:cNvSpPr txBox="1">
            <a:spLocks noGrp="1"/>
          </p:cNvSpPr>
          <p:nvPr>
            <p:ph type="body" idx="1"/>
          </p:nvPr>
        </p:nvSpPr>
        <p:spPr>
          <a:xfrm>
            <a:off x="354225" y="381000"/>
            <a:ext cx="8332500" cy="5638800"/>
          </a:xfrm>
          <a:prstGeom prst="rect">
            <a:avLst/>
          </a:prstGeom>
          <a:noFill/>
          <a:ln>
            <a:noFill/>
          </a:ln>
        </p:spPr>
        <p:txBody>
          <a:bodyPr lIns="91425" tIns="45700" rIns="91425" bIns="45700" anchor="t" anchorCtr="0">
            <a:noAutofit/>
          </a:bodyPr>
          <a:lstStyle/>
          <a:p>
            <a:pPr marL="0" marR="0" lvl="0" indent="0" algn="l" rtl="0">
              <a:spcBef>
                <a:spcPts val="0"/>
              </a:spcBef>
              <a:spcAft>
                <a:spcPts val="0"/>
              </a:spcAft>
              <a:buNone/>
            </a:pPr>
            <a:endParaRPr sz="3000"/>
          </a:p>
          <a:p>
            <a:pPr marL="274320" marR="0" lvl="0" indent="-292100" algn="l" rtl="0">
              <a:spcBef>
                <a:spcPts val="580"/>
              </a:spcBef>
              <a:spcAft>
                <a:spcPts val="0"/>
              </a:spcAft>
              <a:buClr>
                <a:schemeClr val="accent1"/>
              </a:buClr>
              <a:buSzPct val="100000"/>
              <a:buFont typeface="Noto Sans Symbols"/>
              <a:buChar char="●"/>
            </a:pPr>
            <a:r>
              <a:rPr lang="en-US" sz="3000" b="0" i="0" u="none" strike="noStrike" cap="none">
                <a:solidFill>
                  <a:schemeClr val="dk1"/>
                </a:solidFill>
                <a:latin typeface="Libre Baskerville"/>
                <a:ea typeface="Libre Baskerville"/>
                <a:cs typeface="Libre Baskerville"/>
                <a:sym typeface="Libre Baskerville"/>
              </a:rPr>
              <a:t>Abraham Lincoln challenged Stephen Douglas for his U.S. Senate seat, though losing Lincoln began to emerge as a strong political figure.</a:t>
            </a:r>
          </a:p>
          <a:p>
            <a:pPr marL="274320" marR="0" lvl="0" indent="-292100" algn="l" rtl="0">
              <a:spcBef>
                <a:spcPts val="580"/>
              </a:spcBef>
              <a:spcAft>
                <a:spcPts val="0"/>
              </a:spcAft>
              <a:buClr>
                <a:schemeClr val="accent1"/>
              </a:buClr>
              <a:buSzPct val="100000"/>
              <a:buFont typeface="Noto Sans Symbols"/>
              <a:buChar char="●"/>
            </a:pPr>
            <a:r>
              <a:rPr lang="en-US" sz="3000" b="0" i="0" u="none" strike="noStrike" cap="none">
                <a:solidFill>
                  <a:schemeClr val="dk1"/>
                </a:solidFill>
                <a:latin typeface="Libre Baskerville"/>
                <a:ea typeface="Libre Baskerville"/>
                <a:cs typeface="Libre Baskerville"/>
                <a:sym typeface="Libre Baskerville"/>
              </a:rPr>
              <a:t>John Brown who had murdered proslavery Kansans, started a revolt at Harper’s Ferry hoping to start a slave uprising. However, he was caught and sentenced to hang.</a:t>
            </a:r>
          </a:p>
          <a:p>
            <a:pPr marL="0" marR="0" lvl="0" indent="0" algn="l" rtl="0">
              <a:spcBef>
                <a:spcPts val="580"/>
              </a:spcBef>
              <a:buClr>
                <a:schemeClr val="accent1"/>
              </a:buClr>
              <a:buSzPct val="25000"/>
              <a:buFont typeface="Noto Sans Symbols"/>
              <a:buNone/>
            </a:pPr>
            <a:endParaRPr sz="1900" b="0" i="0" u="none" strike="noStrike" cap="none">
              <a:solidFill>
                <a:schemeClr val="dk1"/>
              </a:solidFill>
              <a:latin typeface="Libre Baskerville"/>
              <a:ea typeface="Libre Baskerville"/>
              <a:cs typeface="Libre Baskerville"/>
              <a:sym typeface="Libre Baskerville"/>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76"/>
        <p:cNvGrpSpPr/>
        <p:nvPr/>
      </p:nvGrpSpPr>
      <p:grpSpPr>
        <a:xfrm>
          <a:off x="0" y="0"/>
          <a:ext cx="0" cy="0"/>
          <a:chOff x="0" y="0"/>
          <a:chExt cx="0" cy="0"/>
        </a:xfrm>
      </p:grpSpPr>
      <p:sp>
        <p:nvSpPr>
          <p:cNvPr id="177" name="Shape 177"/>
          <p:cNvSpPr txBox="1">
            <a:spLocks noGrp="1"/>
          </p:cNvSpPr>
          <p:nvPr>
            <p:ph type="title"/>
          </p:nvPr>
        </p:nvSpPr>
        <p:spPr>
          <a:xfrm>
            <a:off x="914400" y="274646"/>
            <a:ext cx="7772400" cy="788100"/>
          </a:xfrm>
          <a:prstGeom prst="rect">
            <a:avLst/>
          </a:prstGeom>
        </p:spPr>
        <p:txBody>
          <a:bodyPr lIns="91425" tIns="91425" rIns="91425" bIns="91425" anchor="b" anchorCtr="0">
            <a:noAutofit/>
          </a:bodyPr>
          <a:lstStyle/>
          <a:p>
            <a:pPr lvl="0">
              <a:spcBef>
                <a:spcPts val="0"/>
              </a:spcBef>
              <a:buNone/>
            </a:pPr>
            <a:r>
              <a:rPr lang="en-US" sz="4800"/>
              <a:t>Bellwork-- Tuesday 4/18</a:t>
            </a:r>
          </a:p>
        </p:txBody>
      </p:sp>
      <p:sp>
        <p:nvSpPr>
          <p:cNvPr id="178" name="Shape 178"/>
          <p:cNvSpPr txBox="1">
            <a:spLocks noGrp="1"/>
          </p:cNvSpPr>
          <p:nvPr>
            <p:ph type="body" idx="1"/>
          </p:nvPr>
        </p:nvSpPr>
        <p:spPr>
          <a:xfrm>
            <a:off x="914400" y="1103425"/>
            <a:ext cx="7772400" cy="4572000"/>
          </a:xfrm>
          <a:prstGeom prst="rect">
            <a:avLst/>
          </a:prstGeom>
        </p:spPr>
        <p:txBody>
          <a:bodyPr lIns="91425" tIns="91425" rIns="91425" bIns="91425" anchor="t" anchorCtr="0">
            <a:noAutofit/>
          </a:bodyPr>
          <a:lstStyle/>
          <a:p>
            <a:pPr marL="457200" lvl="0" indent="-457200" rtl="0">
              <a:spcBef>
                <a:spcPts val="0"/>
              </a:spcBef>
              <a:buSzPct val="100000"/>
            </a:pPr>
            <a:r>
              <a:rPr lang="en-US" sz="3600"/>
              <a:t>Fill out CW/HW</a:t>
            </a:r>
          </a:p>
          <a:p>
            <a:pPr marL="457200" lvl="0" indent="-457200" rtl="0">
              <a:spcBef>
                <a:spcPts val="0"/>
              </a:spcBef>
              <a:buSzPct val="100000"/>
            </a:pPr>
            <a:r>
              <a:rPr lang="en-US" sz="3600"/>
              <a:t>Read about political debates on page 495</a:t>
            </a:r>
          </a:p>
          <a:p>
            <a:pPr marL="457200" lvl="0" indent="-457200" rtl="0">
              <a:spcBef>
                <a:spcPts val="0"/>
              </a:spcBef>
              <a:buSzPct val="100000"/>
            </a:pPr>
            <a:r>
              <a:rPr lang="en-US" sz="3600"/>
              <a:t>Have you ever watched a political debate?</a:t>
            </a:r>
          </a:p>
          <a:p>
            <a:pPr marL="457200" lvl="0" indent="-457200">
              <a:spcBef>
                <a:spcPts val="0"/>
              </a:spcBef>
              <a:buSzPct val="100000"/>
            </a:pPr>
            <a:r>
              <a:rPr lang="en-US" sz="3600"/>
              <a:t>What factors might influence your opinion of a candidate during a political debate?</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82"/>
        <p:cNvGrpSpPr/>
        <p:nvPr/>
      </p:nvGrpSpPr>
      <p:grpSpPr>
        <a:xfrm>
          <a:off x="0" y="0"/>
          <a:ext cx="0" cy="0"/>
          <a:chOff x="0" y="0"/>
          <a:chExt cx="0" cy="0"/>
        </a:xfrm>
      </p:grpSpPr>
      <p:sp>
        <p:nvSpPr>
          <p:cNvPr id="183" name="Shape 183"/>
          <p:cNvSpPr txBox="1">
            <a:spLocks noGrp="1"/>
          </p:cNvSpPr>
          <p:nvPr>
            <p:ph type="title"/>
          </p:nvPr>
        </p:nvSpPr>
        <p:spPr>
          <a:xfrm>
            <a:off x="275500" y="304800"/>
            <a:ext cx="8550300" cy="659400"/>
          </a:xfrm>
          <a:prstGeom prst="rect">
            <a:avLst/>
          </a:prstGeom>
          <a:noFill/>
          <a:ln>
            <a:noFill/>
          </a:ln>
        </p:spPr>
        <p:txBody>
          <a:bodyPr lIns="91425" tIns="45700" rIns="91425" bIns="91425" anchor="b" anchorCtr="0">
            <a:noAutofit/>
          </a:bodyPr>
          <a:lstStyle/>
          <a:p>
            <a:pPr marL="0" marR="0" lvl="0" indent="0" algn="l" rtl="0">
              <a:spcBef>
                <a:spcPts val="0"/>
              </a:spcBef>
              <a:buClr>
                <a:schemeClr val="dk2"/>
              </a:buClr>
              <a:buSzPct val="25000"/>
              <a:buFont typeface="Source Sans Pro"/>
              <a:buNone/>
            </a:pPr>
            <a:r>
              <a:rPr lang="en-US" sz="3600" b="0" i="0" u="none" strike="noStrike" cap="none">
                <a:solidFill>
                  <a:schemeClr val="dk2"/>
                </a:solidFill>
                <a:latin typeface="Source Sans Pro"/>
                <a:ea typeface="Source Sans Pro"/>
                <a:cs typeface="Source Sans Pro"/>
                <a:sym typeface="Source Sans Pro"/>
              </a:rPr>
              <a:t>Lincoln’s Election and Southern Secession </a:t>
            </a:r>
          </a:p>
        </p:txBody>
      </p:sp>
      <p:sp>
        <p:nvSpPr>
          <p:cNvPr id="184" name="Shape 184"/>
          <p:cNvSpPr txBox="1">
            <a:spLocks noGrp="1"/>
          </p:cNvSpPr>
          <p:nvPr>
            <p:ph type="body" idx="1"/>
          </p:nvPr>
        </p:nvSpPr>
        <p:spPr>
          <a:xfrm>
            <a:off x="275500" y="875700"/>
            <a:ext cx="8411400" cy="5601300"/>
          </a:xfrm>
          <a:prstGeom prst="rect">
            <a:avLst/>
          </a:prstGeom>
          <a:noFill/>
          <a:ln>
            <a:noFill/>
          </a:ln>
        </p:spPr>
        <p:txBody>
          <a:bodyPr lIns="91425" tIns="45700" rIns="91425" bIns="45700" anchor="t" anchorCtr="0">
            <a:noAutofit/>
          </a:bodyPr>
          <a:lstStyle/>
          <a:p>
            <a:pPr marL="274320" marR="0" lvl="0" indent="-322310" algn="l" rtl="0">
              <a:spcBef>
                <a:spcPts val="0"/>
              </a:spcBef>
              <a:spcAft>
                <a:spcPts val="0"/>
              </a:spcAft>
              <a:buClr>
                <a:schemeClr val="accent1"/>
              </a:buClr>
              <a:buSzPct val="100000"/>
              <a:buFont typeface="Noto Sans Symbols"/>
              <a:buChar char="●"/>
            </a:pPr>
            <a:r>
              <a:rPr lang="en-US" sz="2800" b="0" i="0" u="none" strike="noStrike" cap="none">
                <a:solidFill>
                  <a:schemeClr val="dk1"/>
                </a:solidFill>
                <a:latin typeface="Libre Baskerville"/>
                <a:ea typeface="Libre Baskerville"/>
                <a:cs typeface="Libre Baskerville"/>
                <a:sym typeface="Libre Baskerville"/>
              </a:rPr>
              <a:t>The Election of 1860</a:t>
            </a:r>
          </a:p>
          <a:p>
            <a:pPr marL="548640" marR="0" lvl="1" indent="-289115" algn="l" rtl="0">
              <a:spcBef>
                <a:spcPts val="370"/>
              </a:spcBef>
              <a:spcAft>
                <a:spcPts val="0"/>
              </a:spcAft>
              <a:buClr>
                <a:schemeClr val="accent2"/>
              </a:buClr>
              <a:buSzPct val="100000"/>
              <a:buFont typeface="Noto Sans Symbols"/>
              <a:buChar char="●"/>
            </a:pPr>
            <a:r>
              <a:rPr lang="en-US" sz="2800" b="0" i="0" u="none" strike="noStrike" cap="none">
                <a:solidFill>
                  <a:schemeClr val="dk1"/>
                </a:solidFill>
                <a:latin typeface="Libre Baskerville"/>
                <a:ea typeface="Libre Baskerville"/>
                <a:cs typeface="Libre Baskerville"/>
                <a:sym typeface="Libre Baskerville"/>
              </a:rPr>
              <a:t>There was a split in the Democratic Party to make two factions: Northern Democrats (Popular Sovereignty) and Southern Democrats (Proslavery). The Northern Democrats backed Stephen Douglas and the Southern Democrats backed John Breckenridge. The Republican Party chose Abraham Lincoln as their representative and their was a fourth party the Constitutional Union with John Bell as their nominee.</a:t>
            </a:r>
          </a:p>
          <a:p>
            <a:pPr marL="457200" marR="0" lvl="0" indent="0" algn="l" rtl="0">
              <a:spcBef>
                <a:spcPts val="370"/>
              </a:spcBef>
              <a:buNone/>
            </a:pPr>
            <a:endParaRPr sz="2220" b="0" i="0" u="none" strike="noStrike" cap="none">
              <a:solidFill>
                <a:schemeClr val="dk1"/>
              </a:solidFill>
              <a:latin typeface="Libre Baskerville"/>
              <a:ea typeface="Libre Baskerville"/>
              <a:cs typeface="Libre Baskerville"/>
              <a:sym typeface="Libre Baskerville"/>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88"/>
        <p:cNvGrpSpPr/>
        <p:nvPr/>
      </p:nvGrpSpPr>
      <p:grpSpPr>
        <a:xfrm>
          <a:off x="0" y="0"/>
          <a:ext cx="0" cy="0"/>
          <a:chOff x="0" y="0"/>
          <a:chExt cx="0" cy="0"/>
        </a:xfrm>
      </p:grpSpPr>
      <p:sp>
        <p:nvSpPr>
          <p:cNvPr id="189" name="Shape 189"/>
          <p:cNvSpPr txBox="1">
            <a:spLocks noGrp="1"/>
          </p:cNvSpPr>
          <p:nvPr>
            <p:ph type="body" idx="1"/>
          </p:nvPr>
        </p:nvSpPr>
        <p:spPr>
          <a:xfrm>
            <a:off x="423100" y="442775"/>
            <a:ext cx="8263800" cy="5577000"/>
          </a:xfrm>
          <a:prstGeom prst="rect">
            <a:avLst/>
          </a:prstGeom>
        </p:spPr>
        <p:txBody>
          <a:bodyPr lIns="91425" tIns="91425" rIns="91425" bIns="91425" anchor="t" anchorCtr="0">
            <a:noAutofit/>
          </a:bodyPr>
          <a:lstStyle/>
          <a:p>
            <a:pPr lvl="1" indent="266795" rtl="0">
              <a:spcBef>
                <a:spcPts val="0"/>
              </a:spcBef>
              <a:buSzPct val="100000"/>
            </a:pPr>
            <a:r>
              <a:rPr lang="en-US" sz="3000"/>
              <a:t>Two race election - North = Lincoln vs. Douglas; South = Breckinridge vs. Bell. Lincoln went on to win the North and Breckinridge won the South. Since the North had a larger population the winner was Lincoln. </a:t>
            </a:r>
          </a:p>
          <a:p>
            <a:pPr lvl="1" indent="246824" rtl="0">
              <a:spcBef>
                <a:spcPts val="0"/>
              </a:spcBef>
              <a:buSzPct val="100000"/>
            </a:pPr>
            <a:r>
              <a:rPr lang="en-US" sz="3000"/>
              <a:t>Though Lincoln claimed he would do nothing to abolish slavery, the South looked at the Republican victory as a threat to their way of life.</a:t>
            </a:r>
          </a:p>
          <a:p>
            <a:pPr lvl="0">
              <a:spcBef>
                <a:spcPts val="0"/>
              </a:spcBef>
              <a:buNone/>
            </a:pPr>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93"/>
        <p:cNvGrpSpPr/>
        <p:nvPr/>
      </p:nvGrpSpPr>
      <p:grpSpPr>
        <a:xfrm>
          <a:off x="0" y="0"/>
          <a:ext cx="0" cy="0"/>
          <a:chOff x="0" y="0"/>
          <a:chExt cx="0" cy="0"/>
        </a:xfrm>
      </p:grpSpPr>
      <p:sp>
        <p:nvSpPr>
          <p:cNvPr id="194" name="Shape 194"/>
          <p:cNvSpPr txBox="1">
            <a:spLocks noGrp="1"/>
          </p:cNvSpPr>
          <p:nvPr>
            <p:ph type="title"/>
          </p:nvPr>
        </p:nvSpPr>
        <p:spPr>
          <a:xfrm>
            <a:off x="914400" y="274644"/>
            <a:ext cx="7772400" cy="660000"/>
          </a:xfrm>
          <a:prstGeom prst="rect">
            <a:avLst/>
          </a:prstGeom>
          <a:noFill/>
          <a:ln>
            <a:noFill/>
          </a:ln>
        </p:spPr>
        <p:txBody>
          <a:bodyPr lIns="91425" tIns="45700" rIns="91425" bIns="91425" anchor="b" anchorCtr="0">
            <a:noAutofit/>
          </a:bodyPr>
          <a:lstStyle/>
          <a:p>
            <a:pPr marL="0" marR="0" lvl="0" indent="0" algn="l" rtl="0">
              <a:spcBef>
                <a:spcPts val="0"/>
              </a:spcBef>
              <a:buClr>
                <a:schemeClr val="dk2"/>
              </a:buClr>
              <a:buSzPct val="25000"/>
              <a:buFont typeface="Source Sans Pro"/>
              <a:buNone/>
            </a:pPr>
            <a:r>
              <a:rPr lang="en-US" sz="4000" b="0" i="0" u="none" strike="noStrike" cap="none">
                <a:solidFill>
                  <a:schemeClr val="dk2"/>
                </a:solidFill>
                <a:latin typeface="Source Sans Pro"/>
                <a:ea typeface="Source Sans Pro"/>
                <a:cs typeface="Source Sans Pro"/>
                <a:sym typeface="Source Sans Pro"/>
              </a:rPr>
              <a:t>Southern States Secede</a:t>
            </a:r>
          </a:p>
        </p:txBody>
      </p:sp>
      <p:sp>
        <p:nvSpPr>
          <p:cNvPr id="195" name="Shape 195"/>
          <p:cNvSpPr txBox="1">
            <a:spLocks noGrp="1"/>
          </p:cNvSpPr>
          <p:nvPr>
            <p:ph type="body" idx="1"/>
          </p:nvPr>
        </p:nvSpPr>
        <p:spPr>
          <a:xfrm>
            <a:off x="305025" y="836350"/>
            <a:ext cx="8520900" cy="5640900"/>
          </a:xfrm>
          <a:prstGeom prst="rect">
            <a:avLst/>
          </a:prstGeom>
          <a:noFill/>
          <a:ln>
            <a:noFill/>
          </a:ln>
        </p:spPr>
        <p:txBody>
          <a:bodyPr lIns="91425" tIns="45700" rIns="91425" bIns="45700" anchor="t" anchorCtr="0">
            <a:noAutofit/>
          </a:bodyPr>
          <a:lstStyle/>
          <a:p>
            <a:pPr marL="274320" marR="0" lvl="0" indent="-292100" algn="l" rtl="0">
              <a:spcBef>
                <a:spcPts val="0"/>
              </a:spcBef>
              <a:spcAft>
                <a:spcPts val="0"/>
              </a:spcAft>
              <a:buClr>
                <a:schemeClr val="accent1"/>
              </a:buClr>
              <a:buSzPct val="100000"/>
              <a:buFont typeface="Noto Sans Symbols"/>
              <a:buChar char="●"/>
            </a:pPr>
            <a:r>
              <a:rPr lang="en-US" sz="3000" b="0" i="0" u="none" strike="noStrike" cap="none">
                <a:solidFill>
                  <a:schemeClr val="dk1"/>
                </a:solidFill>
                <a:latin typeface="Libre Baskerville"/>
                <a:ea typeface="Libre Baskerville"/>
                <a:cs typeface="Libre Baskerville"/>
                <a:sym typeface="Libre Baskerville"/>
              </a:rPr>
              <a:t>Southern states, with the election of Lincoln, threatened to </a:t>
            </a:r>
            <a:r>
              <a:rPr lang="en-US" sz="3000" b="0" i="1" u="none" strike="noStrike" cap="none">
                <a:solidFill>
                  <a:schemeClr val="dk1"/>
                </a:solidFill>
                <a:latin typeface="Libre Baskerville"/>
                <a:ea typeface="Libre Baskerville"/>
                <a:cs typeface="Libre Baskerville"/>
                <a:sym typeface="Libre Baskerville"/>
              </a:rPr>
              <a:t>secede</a:t>
            </a:r>
            <a:r>
              <a:rPr lang="en-US" sz="3000" b="0" i="0" u="none" strike="noStrike" cap="none">
                <a:solidFill>
                  <a:schemeClr val="dk1"/>
                </a:solidFill>
                <a:latin typeface="Libre Baskerville"/>
                <a:ea typeface="Libre Baskerville"/>
                <a:cs typeface="Libre Baskerville"/>
                <a:sym typeface="Libre Baskerville"/>
              </a:rPr>
              <a:t> from the Union. </a:t>
            </a:r>
          </a:p>
          <a:p>
            <a:pPr marL="274320" marR="0" lvl="0" indent="-292100" algn="l" rtl="0">
              <a:spcBef>
                <a:spcPts val="580"/>
              </a:spcBef>
              <a:spcAft>
                <a:spcPts val="0"/>
              </a:spcAft>
              <a:buClr>
                <a:schemeClr val="accent1"/>
              </a:buClr>
              <a:buSzPct val="100000"/>
              <a:buFont typeface="Noto Sans Symbols"/>
              <a:buChar char="●"/>
            </a:pPr>
            <a:r>
              <a:rPr lang="en-US" sz="3000" b="0" i="0" u="none" strike="noStrike" cap="none">
                <a:solidFill>
                  <a:schemeClr val="dk1"/>
                </a:solidFill>
                <a:latin typeface="Libre Baskerville"/>
                <a:ea typeface="Libre Baskerville"/>
                <a:cs typeface="Libre Baskerville"/>
                <a:sym typeface="Libre Baskerville"/>
              </a:rPr>
              <a:t>In 1860 South Carolina was the first to secede followed by six other states (MS, FL, AL, GA, LA, TX) in the deep south that depended upon slavery and cotton production. </a:t>
            </a:r>
          </a:p>
          <a:p>
            <a:pPr marL="274320" marR="0" lvl="0" indent="-292100" algn="l" rtl="0">
              <a:spcBef>
                <a:spcPts val="580"/>
              </a:spcBef>
              <a:buClr>
                <a:schemeClr val="accent1"/>
              </a:buClr>
              <a:buSzPct val="100000"/>
              <a:buFont typeface="Noto Sans Symbols"/>
              <a:buChar char="●"/>
            </a:pPr>
            <a:r>
              <a:rPr lang="en-US" sz="3000" b="0" i="0" u="none" strike="noStrike" cap="none">
                <a:solidFill>
                  <a:schemeClr val="dk1"/>
                </a:solidFill>
                <a:latin typeface="Libre Baskerville"/>
                <a:ea typeface="Libre Baskerville"/>
                <a:cs typeface="Libre Baskerville"/>
                <a:sym typeface="Libre Baskerville"/>
              </a:rPr>
              <a:t>These states met in Montgomery, AL to form the Confederate States of America electing Jefferson Davis president of the Confederacy.</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99"/>
        <p:cNvGrpSpPr/>
        <p:nvPr/>
      </p:nvGrpSpPr>
      <p:grpSpPr>
        <a:xfrm>
          <a:off x="0" y="0"/>
          <a:ext cx="0" cy="0"/>
          <a:chOff x="0" y="0"/>
          <a:chExt cx="0" cy="0"/>
        </a:xfrm>
      </p:grpSpPr>
      <p:sp>
        <p:nvSpPr>
          <p:cNvPr id="200" name="Shape 200"/>
          <p:cNvSpPr txBox="1">
            <a:spLocks noGrp="1"/>
          </p:cNvSpPr>
          <p:nvPr>
            <p:ph type="body" idx="1"/>
          </p:nvPr>
        </p:nvSpPr>
        <p:spPr>
          <a:xfrm>
            <a:off x="531325" y="532725"/>
            <a:ext cx="8165400" cy="4572000"/>
          </a:xfrm>
          <a:prstGeom prst="rect">
            <a:avLst/>
          </a:prstGeom>
          <a:noFill/>
          <a:ln>
            <a:noFill/>
          </a:ln>
        </p:spPr>
        <p:txBody>
          <a:bodyPr lIns="91425" tIns="45700" rIns="91425" bIns="45700" anchor="t" anchorCtr="0">
            <a:noAutofit/>
          </a:bodyPr>
          <a:lstStyle/>
          <a:p>
            <a:pPr marL="274320" marR="0" lvl="0" indent="-274320" algn="l" rtl="0">
              <a:spcBef>
                <a:spcPts val="0"/>
              </a:spcBef>
              <a:spcAft>
                <a:spcPts val="0"/>
              </a:spcAft>
              <a:buClr>
                <a:schemeClr val="accent1"/>
              </a:buClr>
              <a:buSzPct val="85000"/>
              <a:buFont typeface="Noto Sans Symbols"/>
              <a:buChar char="●"/>
            </a:pPr>
            <a:r>
              <a:rPr lang="en-US" sz="3200" b="0" i="0" u="none" strike="noStrike" cap="none">
                <a:solidFill>
                  <a:schemeClr val="dk1"/>
                </a:solidFill>
                <a:latin typeface="Libre Baskerville"/>
                <a:ea typeface="Libre Baskerville"/>
                <a:cs typeface="Libre Baskerville"/>
                <a:sym typeface="Libre Baskerville"/>
              </a:rPr>
              <a:t>Drafted their own Constitution that included state’s rights and the protections of slavery. </a:t>
            </a:r>
          </a:p>
          <a:p>
            <a:pPr marL="274320" marR="0" lvl="0" indent="-274320" algn="l" rtl="0">
              <a:spcBef>
                <a:spcPts val="580"/>
              </a:spcBef>
              <a:spcAft>
                <a:spcPts val="0"/>
              </a:spcAft>
              <a:buClr>
                <a:schemeClr val="accent1"/>
              </a:buClr>
              <a:buSzPct val="85000"/>
              <a:buFont typeface="Noto Sans Symbols"/>
              <a:buChar char="●"/>
            </a:pPr>
            <a:r>
              <a:rPr lang="en-US" sz="3200" b="0" i="0" u="none" strike="noStrike" cap="none">
                <a:solidFill>
                  <a:schemeClr val="dk1"/>
                </a:solidFill>
                <a:latin typeface="Libre Baskerville"/>
                <a:ea typeface="Libre Baskerville"/>
                <a:cs typeface="Libre Baskerville"/>
                <a:sym typeface="Libre Baskerville"/>
              </a:rPr>
              <a:t>The Northerners said that the secession was unconstitutional.</a:t>
            </a:r>
          </a:p>
          <a:p>
            <a:pPr marL="274320" marR="0" lvl="0" indent="-274320" algn="l" rtl="0">
              <a:spcBef>
                <a:spcPts val="580"/>
              </a:spcBef>
              <a:spcAft>
                <a:spcPts val="0"/>
              </a:spcAft>
              <a:buClr>
                <a:schemeClr val="accent1"/>
              </a:buClr>
              <a:buSzPct val="85000"/>
              <a:buFont typeface="Noto Sans Symbols"/>
              <a:buChar char="●"/>
            </a:pPr>
            <a:r>
              <a:rPr lang="en-US" sz="3200" b="0" i="0" u="none" strike="noStrike" cap="none">
                <a:solidFill>
                  <a:schemeClr val="dk1"/>
                </a:solidFill>
                <a:latin typeface="Libre Baskerville"/>
                <a:ea typeface="Libre Baskerville"/>
                <a:cs typeface="Libre Baskerville"/>
                <a:sym typeface="Libre Baskerville"/>
              </a:rPr>
              <a:t>During Lincoln’s Inaugural address he assured the South he had no intention of abolishing slavery there and forcefully spoke against secession. </a:t>
            </a:r>
          </a:p>
          <a:p>
            <a:pPr marL="274320" marR="0" lvl="0" indent="-274320" algn="l" rtl="0">
              <a:spcBef>
                <a:spcPts val="580"/>
              </a:spcBef>
              <a:buClr>
                <a:schemeClr val="accent1"/>
              </a:buClr>
              <a:buSzPct val="85000"/>
              <a:buFont typeface="Noto Sans Symbols"/>
              <a:buNone/>
            </a:pPr>
            <a:endParaRPr sz="2600" b="0" i="0" u="none" strike="noStrike" cap="none">
              <a:solidFill>
                <a:schemeClr val="dk1"/>
              </a:solidFill>
              <a:latin typeface="Libre Baskerville"/>
              <a:ea typeface="Libre Baskerville"/>
              <a:cs typeface="Libre Baskerville"/>
              <a:sym typeface="Libre Baskerville"/>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04"/>
        <p:cNvGrpSpPr/>
        <p:nvPr/>
      </p:nvGrpSpPr>
      <p:grpSpPr>
        <a:xfrm>
          <a:off x="0" y="0"/>
          <a:ext cx="0" cy="0"/>
          <a:chOff x="0" y="0"/>
          <a:chExt cx="0" cy="0"/>
        </a:xfrm>
      </p:grpSpPr>
      <p:sp>
        <p:nvSpPr>
          <p:cNvPr id="205" name="Shape 205"/>
          <p:cNvSpPr txBox="1">
            <a:spLocks noGrp="1"/>
          </p:cNvSpPr>
          <p:nvPr>
            <p:ph type="title"/>
          </p:nvPr>
        </p:nvSpPr>
        <p:spPr>
          <a:xfrm>
            <a:off x="914400" y="274647"/>
            <a:ext cx="7772400" cy="945300"/>
          </a:xfrm>
          <a:prstGeom prst="rect">
            <a:avLst/>
          </a:prstGeom>
        </p:spPr>
        <p:txBody>
          <a:bodyPr lIns="91425" tIns="91425" rIns="91425" bIns="91425" anchor="b" anchorCtr="0">
            <a:noAutofit/>
          </a:bodyPr>
          <a:lstStyle/>
          <a:p>
            <a:pPr lvl="0">
              <a:spcBef>
                <a:spcPts val="0"/>
              </a:spcBef>
              <a:buNone/>
            </a:pPr>
            <a:r>
              <a:rPr lang="en-US" sz="4800"/>
              <a:t>Bellwork-- Wednesday 4/19</a:t>
            </a:r>
          </a:p>
        </p:txBody>
      </p:sp>
      <p:sp>
        <p:nvSpPr>
          <p:cNvPr id="206" name="Shape 206"/>
          <p:cNvSpPr txBox="1">
            <a:spLocks noGrp="1"/>
          </p:cNvSpPr>
          <p:nvPr>
            <p:ph type="body" idx="1"/>
          </p:nvPr>
        </p:nvSpPr>
        <p:spPr>
          <a:xfrm>
            <a:off x="511650" y="1219950"/>
            <a:ext cx="8175000" cy="4800000"/>
          </a:xfrm>
          <a:prstGeom prst="rect">
            <a:avLst/>
          </a:prstGeom>
        </p:spPr>
        <p:txBody>
          <a:bodyPr lIns="91425" tIns="91425" rIns="91425" bIns="91425" anchor="t" anchorCtr="0">
            <a:noAutofit/>
          </a:bodyPr>
          <a:lstStyle/>
          <a:p>
            <a:pPr marL="457200" lvl="0" indent="-457200" rtl="0">
              <a:spcBef>
                <a:spcPts val="0"/>
              </a:spcBef>
              <a:buSzPct val="100000"/>
            </a:pPr>
            <a:r>
              <a:rPr lang="en-US" sz="3600"/>
              <a:t>Fill out CW/HW</a:t>
            </a:r>
          </a:p>
          <a:p>
            <a:pPr marL="457200" lvl="0" indent="-457200" rtl="0">
              <a:spcBef>
                <a:spcPts val="0"/>
              </a:spcBef>
              <a:buSzPct val="100000"/>
            </a:pPr>
            <a:r>
              <a:rPr lang="en-US" sz="3600"/>
              <a:t>Turn in section 3 w/s</a:t>
            </a:r>
          </a:p>
          <a:p>
            <a:pPr marL="457200" lvl="0" indent="-457200" rtl="0">
              <a:spcBef>
                <a:spcPts val="0"/>
              </a:spcBef>
              <a:buSzPct val="100000"/>
            </a:pPr>
            <a:r>
              <a:rPr lang="en-US" sz="3600"/>
              <a:t>Grab both papers from the front desk</a:t>
            </a:r>
          </a:p>
          <a:p>
            <a:pPr marL="457200" lvl="0" indent="-457200">
              <a:spcBef>
                <a:spcPts val="0"/>
              </a:spcBef>
              <a:buSzPct val="100000"/>
            </a:pPr>
            <a:r>
              <a:rPr lang="en-US" sz="3600"/>
              <a:t>Answer the questions about the Confederate States of America</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06"/>
        <p:cNvGrpSpPr/>
        <p:nvPr/>
      </p:nvGrpSpPr>
      <p:grpSpPr>
        <a:xfrm>
          <a:off x="0" y="0"/>
          <a:ext cx="0" cy="0"/>
          <a:chOff x="0" y="0"/>
          <a:chExt cx="0" cy="0"/>
        </a:xfrm>
      </p:grpSpPr>
      <p:sp>
        <p:nvSpPr>
          <p:cNvPr id="107" name="Shape 107"/>
          <p:cNvSpPr txBox="1">
            <a:spLocks noGrp="1"/>
          </p:cNvSpPr>
          <p:nvPr>
            <p:ph type="subTitle" idx="1"/>
          </p:nvPr>
        </p:nvSpPr>
        <p:spPr>
          <a:xfrm>
            <a:off x="1295400" y="3200400"/>
            <a:ext cx="6400799" cy="1600199"/>
          </a:xfrm>
          <a:prstGeom prst="rect">
            <a:avLst/>
          </a:prstGeom>
          <a:noFill/>
          <a:ln>
            <a:noFill/>
          </a:ln>
        </p:spPr>
        <p:txBody>
          <a:bodyPr lIns="91425" tIns="45700" rIns="91425" bIns="45700" anchor="t" anchorCtr="0">
            <a:noAutofit/>
          </a:bodyPr>
          <a:lstStyle/>
          <a:p>
            <a:pPr marL="0" marR="0" lvl="0" indent="0" algn="ctr" rtl="0">
              <a:spcBef>
                <a:spcPts val="0"/>
              </a:spcBef>
              <a:buClr>
                <a:schemeClr val="accent1"/>
              </a:buClr>
              <a:buSzPct val="25000"/>
              <a:buFont typeface="Noto Sans Symbols"/>
              <a:buNone/>
            </a:pPr>
            <a:r>
              <a:rPr lang="en-US" sz="2600" b="0" i="0" u="none" strike="noStrike" cap="none">
                <a:solidFill>
                  <a:schemeClr val="dk2"/>
                </a:solidFill>
                <a:latin typeface="Libre Baskerville"/>
                <a:ea typeface="Libre Baskerville"/>
                <a:cs typeface="Libre Baskerville"/>
                <a:sym typeface="Libre Baskerville"/>
              </a:rPr>
              <a:t/>
            </a:r>
            <a:br>
              <a:rPr lang="en-US" sz="2600" b="0" i="0" u="none" strike="noStrike" cap="none">
                <a:solidFill>
                  <a:schemeClr val="dk2"/>
                </a:solidFill>
                <a:latin typeface="Libre Baskerville"/>
                <a:ea typeface="Libre Baskerville"/>
                <a:cs typeface="Libre Baskerville"/>
                <a:sym typeface="Libre Baskerville"/>
              </a:rPr>
            </a:br>
            <a:r>
              <a:rPr lang="en-US" sz="2600" b="0" i="0" u="none" strike="noStrike" cap="none">
                <a:solidFill>
                  <a:schemeClr val="dk2"/>
                </a:solidFill>
                <a:latin typeface="Libre Baskerville"/>
                <a:ea typeface="Libre Baskerville"/>
                <a:cs typeface="Libre Baskerville"/>
                <a:sym typeface="Libre Baskerville"/>
              </a:rPr>
              <a:t>The Nation Breaking Apart 1846-1861</a:t>
            </a:r>
          </a:p>
        </p:txBody>
      </p:sp>
      <p:sp>
        <p:nvSpPr>
          <p:cNvPr id="108" name="Shape 108"/>
          <p:cNvSpPr txBox="1">
            <a:spLocks noGrp="1"/>
          </p:cNvSpPr>
          <p:nvPr>
            <p:ph type="ctrTitle"/>
          </p:nvPr>
        </p:nvSpPr>
        <p:spPr>
          <a:xfrm>
            <a:off x="457200" y="1505929"/>
            <a:ext cx="8229600" cy="1470024"/>
          </a:xfrm>
          <a:prstGeom prst="rect">
            <a:avLst/>
          </a:prstGeom>
          <a:noFill/>
          <a:ln>
            <a:noFill/>
          </a:ln>
        </p:spPr>
        <p:txBody>
          <a:bodyPr lIns="91425" tIns="45700" rIns="91425" bIns="91425" anchor="ctr" anchorCtr="0">
            <a:noAutofit/>
          </a:bodyPr>
          <a:lstStyle/>
          <a:p>
            <a:pPr marL="0" marR="0" lvl="0" indent="0" algn="ctr" rtl="0">
              <a:spcBef>
                <a:spcPts val="0"/>
              </a:spcBef>
              <a:buClr>
                <a:srgbClr val="FFFFFF"/>
              </a:buClr>
              <a:buSzPct val="25000"/>
              <a:buFont typeface="Source Sans Pro"/>
              <a:buNone/>
            </a:pPr>
            <a:r>
              <a:rPr lang="en-US" sz="4000" b="0" i="0" u="none" strike="noStrike" cap="none">
                <a:solidFill>
                  <a:srgbClr val="FFFFFF"/>
                </a:solidFill>
                <a:latin typeface="Source Sans Pro"/>
                <a:ea typeface="Source Sans Pro"/>
                <a:cs typeface="Source Sans Pro"/>
                <a:sym typeface="Source Sans Pro"/>
              </a:rPr>
              <a:t>Chapter 15</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10"/>
        <p:cNvGrpSpPr/>
        <p:nvPr/>
      </p:nvGrpSpPr>
      <p:grpSpPr>
        <a:xfrm>
          <a:off x="0" y="0"/>
          <a:ext cx="0" cy="0"/>
          <a:chOff x="0" y="0"/>
          <a:chExt cx="0" cy="0"/>
        </a:xfrm>
      </p:grpSpPr>
      <p:sp>
        <p:nvSpPr>
          <p:cNvPr id="211" name="Shape 211"/>
          <p:cNvSpPr txBox="1">
            <a:spLocks noGrp="1"/>
          </p:cNvSpPr>
          <p:nvPr>
            <p:ph type="title"/>
          </p:nvPr>
        </p:nvSpPr>
        <p:spPr>
          <a:xfrm>
            <a:off x="560850" y="274650"/>
            <a:ext cx="8126100" cy="1143000"/>
          </a:xfrm>
          <a:prstGeom prst="rect">
            <a:avLst/>
          </a:prstGeom>
        </p:spPr>
        <p:txBody>
          <a:bodyPr lIns="91425" tIns="91425" rIns="91425" bIns="91425" anchor="b" anchorCtr="0">
            <a:noAutofit/>
          </a:bodyPr>
          <a:lstStyle/>
          <a:p>
            <a:pPr lvl="0">
              <a:spcBef>
                <a:spcPts val="0"/>
              </a:spcBef>
              <a:buNone/>
            </a:pPr>
            <a:r>
              <a:rPr lang="en-US" sz="5000"/>
              <a:t>Bellwork-- Thursday April 20</a:t>
            </a:r>
          </a:p>
        </p:txBody>
      </p:sp>
      <p:sp>
        <p:nvSpPr>
          <p:cNvPr id="212" name="Shape 212"/>
          <p:cNvSpPr txBox="1">
            <a:spLocks noGrp="1"/>
          </p:cNvSpPr>
          <p:nvPr>
            <p:ph type="body" idx="1"/>
          </p:nvPr>
        </p:nvSpPr>
        <p:spPr>
          <a:xfrm>
            <a:off x="787150" y="1447800"/>
            <a:ext cx="7899600" cy="4572000"/>
          </a:xfrm>
          <a:prstGeom prst="rect">
            <a:avLst/>
          </a:prstGeom>
        </p:spPr>
        <p:txBody>
          <a:bodyPr lIns="91425" tIns="91425" rIns="91425" bIns="91425" anchor="t" anchorCtr="0">
            <a:noAutofit/>
          </a:bodyPr>
          <a:lstStyle/>
          <a:p>
            <a:pPr marL="457200" lvl="0" indent="-457200" rtl="0">
              <a:spcBef>
                <a:spcPts val="0"/>
              </a:spcBef>
              <a:buSzPct val="100000"/>
            </a:pPr>
            <a:r>
              <a:rPr lang="en-US" sz="3600"/>
              <a:t>Fill out CW/HW</a:t>
            </a:r>
          </a:p>
          <a:p>
            <a:pPr marL="457200" lvl="0" indent="-457200" rtl="0">
              <a:spcBef>
                <a:spcPts val="0"/>
              </a:spcBef>
              <a:buSzPct val="100000"/>
            </a:pPr>
            <a:r>
              <a:rPr lang="en-US" sz="3600"/>
              <a:t>Have a blank sheet of notebook paper ready for quiz</a:t>
            </a:r>
          </a:p>
          <a:p>
            <a:pPr marL="457200" lvl="0" indent="-457200">
              <a:spcBef>
                <a:spcPts val="0"/>
              </a:spcBef>
              <a:buSzPct val="100000"/>
            </a:pPr>
            <a:r>
              <a:rPr lang="en-US" sz="3600"/>
              <a:t>Have you ever heard of Columbine?</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16"/>
        <p:cNvGrpSpPr/>
        <p:nvPr/>
      </p:nvGrpSpPr>
      <p:grpSpPr>
        <a:xfrm>
          <a:off x="0" y="0"/>
          <a:ext cx="0" cy="0"/>
          <a:chOff x="0" y="0"/>
          <a:chExt cx="0" cy="0"/>
        </a:xfrm>
      </p:grpSpPr>
      <p:sp>
        <p:nvSpPr>
          <p:cNvPr id="217" name="Shape 217"/>
          <p:cNvSpPr txBox="1">
            <a:spLocks noGrp="1"/>
          </p:cNvSpPr>
          <p:nvPr>
            <p:ph type="title"/>
          </p:nvPr>
        </p:nvSpPr>
        <p:spPr>
          <a:xfrm>
            <a:off x="914400" y="274637"/>
            <a:ext cx="7772400" cy="1143000"/>
          </a:xfrm>
          <a:prstGeom prst="rect">
            <a:avLst/>
          </a:prstGeom>
        </p:spPr>
        <p:txBody>
          <a:bodyPr lIns="91425" tIns="91425" rIns="91425" bIns="91425" anchor="b" anchorCtr="0">
            <a:noAutofit/>
          </a:bodyPr>
          <a:lstStyle/>
          <a:p>
            <a:pPr lvl="0">
              <a:spcBef>
                <a:spcPts val="0"/>
              </a:spcBef>
              <a:buNone/>
            </a:pPr>
            <a:r>
              <a:rPr lang="en-US" sz="5500"/>
              <a:t>Bellwork-- Friday 4/21</a:t>
            </a:r>
          </a:p>
        </p:txBody>
      </p:sp>
      <p:sp>
        <p:nvSpPr>
          <p:cNvPr id="218" name="Shape 218"/>
          <p:cNvSpPr txBox="1">
            <a:spLocks noGrp="1"/>
          </p:cNvSpPr>
          <p:nvPr>
            <p:ph type="body" idx="1"/>
          </p:nvPr>
        </p:nvSpPr>
        <p:spPr>
          <a:xfrm>
            <a:off x="521475" y="1447800"/>
            <a:ext cx="8165400" cy="4572000"/>
          </a:xfrm>
          <a:prstGeom prst="rect">
            <a:avLst/>
          </a:prstGeom>
        </p:spPr>
        <p:txBody>
          <a:bodyPr lIns="91425" tIns="91425" rIns="91425" bIns="91425" anchor="t" anchorCtr="0">
            <a:noAutofit/>
          </a:bodyPr>
          <a:lstStyle/>
          <a:p>
            <a:pPr marL="457200" lvl="0" indent="-457200" rtl="0">
              <a:spcBef>
                <a:spcPts val="0"/>
              </a:spcBef>
              <a:buSzPct val="100000"/>
            </a:pPr>
            <a:r>
              <a:rPr lang="en-US" sz="3600"/>
              <a:t>Fill out CW/HW</a:t>
            </a:r>
          </a:p>
          <a:p>
            <a:pPr marL="457200" lvl="0" indent="-457200" rtl="0">
              <a:spcBef>
                <a:spcPts val="0"/>
              </a:spcBef>
              <a:buSzPct val="100000"/>
            </a:pPr>
            <a:r>
              <a:rPr lang="en-US" sz="3600"/>
              <a:t>Turn in any missing work</a:t>
            </a:r>
          </a:p>
          <a:p>
            <a:pPr marL="457200" lvl="0" indent="-457200" rtl="0">
              <a:spcBef>
                <a:spcPts val="0"/>
              </a:spcBef>
              <a:buSzPct val="100000"/>
            </a:pPr>
            <a:r>
              <a:rPr lang="en-US" sz="3600"/>
              <a:t>Get out a blank sheet of notebook paper and something to work on after the DP</a:t>
            </a:r>
          </a:p>
          <a:p>
            <a:pPr marL="457200" lvl="0" indent="-457200">
              <a:spcBef>
                <a:spcPts val="0"/>
              </a:spcBef>
              <a:buSzPct val="100000"/>
            </a:pPr>
            <a:r>
              <a:rPr lang="en-US" sz="3600"/>
              <a:t>Study for data point</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22"/>
        <p:cNvGrpSpPr/>
        <p:nvPr/>
      </p:nvGrpSpPr>
      <p:grpSpPr>
        <a:xfrm>
          <a:off x="0" y="0"/>
          <a:ext cx="0" cy="0"/>
          <a:chOff x="0" y="0"/>
          <a:chExt cx="0" cy="0"/>
        </a:xfrm>
      </p:grpSpPr>
      <p:sp>
        <p:nvSpPr>
          <p:cNvPr id="223" name="Shape 223"/>
          <p:cNvSpPr txBox="1">
            <a:spLocks noGrp="1"/>
          </p:cNvSpPr>
          <p:nvPr>
            <p:ph type="title"/>
          </p:nvPr>
        </p:nvSpPr>
        <p:spPr>
          <a:xfrm>
            <a:off x="914400" y="274637"/>
            <a:ext cx="7772400" cy="1143000"/>
          </a:xfrm>
          <a:prstGeom prst="rect">
            <a:avLst/>
          </a:prstGeom>
        </p:spPr>
        <p:txBody>
          <a:bodyPr lIns="91425" tIns="91425" rIns="91425" bIns="91425" anchor="b" anchorCtr="0">
            <a:noAutofit/>
          </a:bodyPr>
          <a:lstStyle/>
          <a:p>
            <a:pPr lvl="0">
              <a:spcBef>
                <a:spcPts val="0"/>
              </a:spcBef>
              <a:buNone/>
            </a:pPr>
            <a:r>
              <a:rPr lang="en-US" sz="4800"/>
              <a:t>Bellwork-- Monday 4/24</a:t>
            </a:r>
          </a:p>
        </p:txBody>
      </p:sp>
      <p:sp>
        <p:nvSpPr>
          <p:cNvPr id="224" name="Shape 224"/>
          <p:cNvSpPr txBox="1">
            <a:spLocks noGrp="1"/>
          </p:cNvSpPr>
          <p:nvPr>
            <p:ph type="body" idx="1"/>
          </p:nvPr>
        </p:nvSpPr>
        <p:spPr>
          <a:xfrm>
            <a:off x="914400" y="1447800"/>
            <a:ext cx="7527600" cy="4572000"/>
          </a:xfrm>
          <a:prstGeom prst="rect">
            <a:avLst/>
          </a:prstGeom>
        </p:spPr>
        <p:txBody>
          <a:bodyPr lIns="91425" tIns="91425" rIns="91425" bIns="91425" anchor="t" anchorCtr="0">
            <a:noAutofit/>
          </a:bodyPr>
          <a:lstStyle/>
          <a:p>
            <a:pPr marL="457200" lvl="0" indent="-457200" rtl="0">
              <a:spcBef>
                <a:spcPts val="0"/>
              </a:spcBef>
              <a:buSzPct val="100000"/>
            </a:pPr>
            <a:r>
              <a:rPr lang="en-US" sz="3600"/>
              <a:t>Fill out CW/HW</a:t>
            </a:r>
          </a:p>
          <a:p>
            <a:pPr marL="457200" lvl="0" indent="-457200" rtl="0">
              <a:spcBef>
                <a:spcPts val="0"/>
              </a:spcBef>
              <a:buSzPct val="100000"/>
            </a:pPr>
            <a:r>
              <a:rPr lang="en-US" sz="3600"/>
              <a:t>Grab a worksheet and a reading off the front desk</a:t>
            </a:r>
          </a:p>
          <a:p>
            <a:pPr marL="457200" lvl="0" indent="-457200">
              <a:spcBef>
                <a:spcPts val="0"/>
              </a:spcBef>
              <a:buSzPct val="100000"/>
            </a:pPr>
            <a:r>
              <a:rPr lang="en-US" sz="3600"/>
              <a:t>Why do you think so many young boys volunteered to fight in the war?</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28"/>
        <p:cNvGrpSpPr/>
        <p:nvPr/>
      </p:nvGrpSpPr>
      <p:grpSpPr>
        <a:xfrm>
          <a:off x="0" y="0"/>
          <a:ext cx="0" cy="0"/>
          <a:chOff x="0" y="0"/>
          <a:chExt cx="0" cy="0"/>
        </a:xfrm>
      </p:grpSpPr>
      <p:sp>
        <p:nvSpPr>
          <p:cNvPr id="229" name="Shape 229"/>
          <p:cNvSpPr txBox="1">
            <a:spLocks noGrp="1"/>
          </p:cNvSpPr>
          <p:nvPr>
            <p:ph type="title"/>
          </p:nvPr>
        </p:nvSpPr>
        <p:spPr>
          <a:xfrm>
            <a:off x="914400" y="274647"/>
            <a:ext cx="7772400" cy="925800"/>
          </a:xfrm>
          <a:prstGeom prst="rect">
            <a:avLst/>
          </a:prstGeom>
        </p:spPr>
        <p:txBody>
          <a:bodyPr lIns="91425" tIns="91425" rIns="91425" bIns="91425" anchor="b" anchorCtr="0">
            <a:noAutofit/>
          </a:bodyPr>
          <a:lstStyle/>
          <a:p>
            <a:pPr lvl="0">
              <a:spcBef>
                <a:spcPts val="0"/>
              </a:spcBef>
              <a:buNone/>
            </a:pPr>
            <a:r>
              <a:rPr lang="en-US" sz="4800"/>
              <a:t>Bellwork-- Tuesday 4/25</a:t>
            </a:r>
          </a:p>
        </p:txBody>
      </p:sp>
      <p:sp>
        <p:nvSpPr>
          <p:cNvPr id="230" name="Shape 230"/>
          <p:cNvSpPr txBox="1">
            <a:spLocks noGrp="1"/>
          </p:cNvSpPr>
          <p:nvPr>
            <p:ph type="body" idx="1"/>
          </p:nvPr>
        </p:nvSpPr>
        <p:spPr>
          <a:xfrm>
            <a:off x="590350" y="1200450"/>
            <a:ext cx="8096400" cy="4819200"/>
          </a:xfrm>
          <a:prstGeom prst="rect">
            <a:avLst/>
          </a:prstGeom>
        </p:spPr>
        <p:txBody>
          <a:bodyPr lIns="91425" tIns="91425" rIns="91425" bIns="91425" anchor="t" anchorCtr="0">
            <a:noAutofit/>
          </a:bodyPr>
          <a:lstStyle/>
          <a:p>
            <a:pPr marL="457200" lvl="0" indent="-457200" rtl="0">
              <a:spcBef>
                <a:spcPts val="0"/>
              </a:spcBef>
              <a:buSzPct val="100000"/>
            </a:pPr>
            <a:r>
              <a:rPr lang="en-US" sz="3600"/>
              <a:t>Fill out CW/HW</a:t>
            </a:r>
          </a:p>
          <a:p>
            <a:pPr marL="457200" lvl="0" indent="-457200" rtl="0">
              <a:spcBef>
                <a:spcPts val="0"/>
              </a:spcBef>
              <a:buSzPct val="100000"/>
            </a:pPr>
            <a:r>
              <a:rPr lang="en-US" sz="3600"/>
              <a:t>What are border states? Why were they significant?</a:t>
            </a:r>
          </a:p>
          <a:p>
            <a:pPr marL="457200" lvl="0" indent="-457200" rtl="0">
              <a:spcBef>
                <a:spcPts val="0"/>
              </a:spcBef>
              <a:buSzPct val="100000"/>
            </a:pPr>
            <a:r>
              <a:rPr lang="en-US" sz="3600"/>
              <a:t>Have atlas/worksheet out ready to complete if not completed yesterday</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34"/>
        <p:cNvGrpSpPr/>
        <p:nvPr/>
      </p:nvGrpSpPr>
      <p:grpSpPr>
        <a:xfrm>
          <a:off x="0" y="0"/>
          <a:ext cx="0" cy="0"/>
          <a:chOff x="0" y="0"/>
          <a:chExt cx="0" cy="0"/>
        </a:xfrm>
      </p:grpSpPr>
      <p:sp>
        <p:nvSpPr>
          <p:cNvPr id="235" name="Shape 235"/>
          <p:cNvSpPr txBox="1">
            <a:spLocks noGrp="1"/>
          </p:cNvSpPr>
          <p:nvPr>
            <p:ph type="title"/>
          </p:nvPr>
        </p:nvSpPr>
        <p:spPr>
          <a:xfrm>
            <a:off x="914400" y="274647"/>
            <a:ext cx="7772400" cy="925800"/>
          </a:xfrm>
          <a:prstGeom prst="rect">
            <a:avLst/>
          </a:prstGeom>
        </p:spPr>
        <p:txBody>
          <a:bodyPr lIns="91425" tIns="91425" rIns="91425" bIns="91425" anchor="b" anchorCtr="0">
            <a:noAutofit/>
          </a:bodyPr>
          <a:lstStyle/>
          <a:p>
            <a:pPr lvl="0">
              <a:spcBef>
                <a:spcPts val="0"/>
              </a:spcBef>
              <a:buNone/>
            </a:pPr>
            <a:r>
              <a:rPr lang="en-US" sz="4800"/>
              <a:t>Bellwork-- Wednesday 4/26</a:t>
            </a:r>
          </a:p>
        </p:txBody>
      </p:sp>
      <p:sp>
        <p:nvSpPr>
          <p:cNvPr id="236" name="Shape 236"/>
          <p:cNvSpPr txBox="1">
            <a:spLocks noGrp="1"/>
          </p:cNvSpPr>
          <p:nvPr>
            <p:ph type="body" idx="1"/>
          </p:nvPr>
        </p:nvSpPr>
        <p:spPr>
          <a:xfrm>
            <a:off x="541150" y="1249600"/>
            <a:ext cx="8145600" cy="4770300"/>
          </a:xfrm>
          <a:prstGeom prst="rect">
            <a:avLst/>
          </a:prstGeom>
        </p:spPr>
        <p:txBody>
          <a:bodyPr lIns="91425" tIns="91425" rIns="91425" bIns="91425" anchor="t" anchorCtr="0">
            <a:noAutofit/>
          </a:bodyPr>
          <a:lstStyle/>
          <a:p>
            <a:pPr marL="457200" lvl="0" indent="-228600">
              <a:spcBef>
                <a:spcPts val="0"/>
              </a:spcBef>
            </a:pPr>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240"/>
        <p:cNvGrpSpPr/>
        <p:nvPr/>
      </p:nvGrpSpPr>
      <p:grpSpPr>
        <a:xfrm>
          <a:off x="0" y="0"/>
          <a:ext cx="0" cy="0"/>
          <a:chOff x="0" y="0"/>
          <a:chExt cx="0" cy="0"/>
        </a:xfrm>
      </p:grpSpPr>
      <p:sp>
        <p:nvSpPr>
          <p:cNvPr id="241" name="Shape 241"/>
          <p:cNvSpPr txBox="1">
            <a:spLocks noGrp="1"/>
          </p:cNvSpPr>
          <p:nvPr>
            <p:ph type="title"/>
          </p:nvPr>
        </p:nvSpPr>
        <p:spPr>
          <a:xfrm>
            <a:off x="914400" y="274637"/>
            <a:ext cx="7772400" cy="1143000"/>
          </a:xfrm>
          <a:prstGeom prst="rect">
            <a:avLst/>
          </a:prstGeom>
        </p:spPr>
        <p:txBody>
          <a:bodyPr lIns="91425" tIns="91425" rIns="91425" bIns="91425" anchor="b" anchorCtr="0">
            <a:noAutofit/>
          </a:bodyPr>
          <a:lstStyle/>
          <a:p>
            <a:pPr lvl="0">
              <a:spcBef>
                <a:spcPts val="0"/>
              </a:spcBef>
              <a:buNone/>
            </a:pPr>
            <a:endParaRPr/>
          </a:p>
        </p:txBody>
      </p:sp>
      <p:sp>
        <p:nvSpPr>
          <p:cNvPr id="242" name="Shape 242"/>
          <p:cNvSpPr txBox="1">
            <a:spLocks noGrp="1"/>
          </p:cNvSpPr>
          <p:nvPr>
            <p:ph type="body" idx="1"/>
          </p:nvPr>
        </p:nvSpPr>
        <p:spPr>
          <a:xfrm>
            <a:off x="914400" y="1447800"/>
            <a:ext cx="7772400" cy="4572000"/>
          </a:xfrm>
          <a:prstGeom prst="rect">
            <a:avLst/>
          </a:prstGeom>
        </p:spPr>
        <p:txBody>
          <a:bodyPr lIns="91425" tIns="91425" rIns="91425" bIns="91425" anchor="t" anchorCtr="0">
            <a:noAutofit/>
          </a:bodyPr>
          <a:lstStyle/>
          <a:p>
            <a:pPr lvl="0">
              <a:spcBef>
                <a:spcPts val="0"/>
              </a:spcBef>
              <a:buNone/>
            </a:pPr>
            <a:endParaRPr/>
          </a:p>
        </p:txBody>
      </p:sp>
      <p:pic>
        <p:nvPicPr>
          <p:cNvPr id="243" name="Shape 243"/>
          <p:cNvPicPr preferRelativeResize="0"/>
          <p:nvPr/>
        </p:nvPicPr>
        <p:blipFill>
          <a:blip r:embed="rId3">
            <a:alphaModFix/>
          </a:blip>
          <a:stretch>
            <a:fillRect/>
          </a:stretch>
        </p:blipFill>
        <p:spPr>
          <a:xfrm>
            <a:off x="147599" y="299049"/>
            <a:ext cx="8848824" cy="5720750"/>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12"/>
        <p:cNvGrpSpPr/>
        <p:nvPr/>
      </p:nvGrpSpPr>
      <p:grpSpPr>
        <a:xfrm>
          <a:off x="0" y="0"/>
          <a:ext cx="0" cy="0"/>
          <a:chOff x="0" y="0"/>
          <a:chExt cx="0" cy="0"/>
        </a:xfrm>
      </p:grpSpPr>
      <p:sp>
        <p:nvSpPr>
          <p:cNvPr id="113" name="Shape 113"/>
          <p:cNvSpPr txBox="1">
            <a:spLocks noGrp="1"/>
          </p:cNvSpPr>
          <p:nvPr>
            <p:ph type="title"/>
          </p:nvPr>
        </p:nvSpPr>
        <p:spPr>
          <a:xfrm>
            <a:off x="442775" y="274650"/>
            <a:ext cx="8244000" cy="532200"/>
          </a:xfrm>
          <a:prstGeom prst="rect">
            <a:avLst/>
          </a:prstGeom>
          <a:noFill/>
          <a:ln>
            <a:noFill/>
          </a:ln>
        </p:spPr>
        <p:txBody>
          <a:bodyPr lIns="91425" tIns="45700" rIns="91425" bIns="91425" anchor="b" anchorCtr="0">
            <a:noAutofit/>
          </a:bodyPr>
          <a:lstStyle/>
          <a:p>
            <a:pPr marL="0" marR="0" lvl="0" indent="0" algn="l" rtl="0">
              <a:spcBef>
                <a:spcPts val="0"/>
              </a:spcBef>
              <a:buClr>
                <a:schemeClr val="dk2"/>
              </a:buClr>
              <a:buSzPct val="25000"/>
              <a:buFont typeface="Source Sans Pro"/>
              <a:buNone/>
            </a:pPr>
            <a:r>
              <a:rPr lang="en-US" sz="3600" b="0" i="0" u="none" strike="noStrike" cap="none">
                <a:solidFill>
                  <a:schemeClr val="dk2"/>
                </a:solidFill>
                <a:latin typeface="Source Sans Pro"/>
                <a:ea typeface="Source Sans Pro"/>
                <a:cs typeface="Source Sans Pro"/>
                <a:sym typeface="Source Sans Pro"/>
              </a:rPr>
              <a:t>Tensions Rise Between North and South </a:t>
            </a:r>
          </a:p>
        </p:txBody>
      </p:sp>
      <p:sp>
        <p:nvSpPr>
          <p:cNvPr id="114" name="Shape 114"/>
          <p:cNvSpPr txBox="1">
            <a:spLocks noGrp="1"/>
          </p:cNvSpPr>
          <p:nvPr>
            <p:ph type="body" idx="1"/>
          </p:nvPr>
        </p:nvSpPr>
        <p:spPr>
          <a:xfrm>
            <a:off x="393575" y="757625"/>
            <a:ext cx="8442000" cy="5775600"/>
          </a:xfrm>
          <a:prstGeom prst="rect">
            <a:avLst/>
          </a:prstGeom>
          <a:noFill/>
          <a:ln>
            <a:noFill/>
          </a:ln>
        </p:spPr>
        <p:txBody>
          <a:bodyPr lIns="91425" tIns="45700" rIns="91425" bIns="45700" anchor="t" anchorCtr="0">
            <a:noAutofit/>
          </a:bodyPr>
          <a:lstStyle/>
          <a:p>
            <a:pPr marL="274320" marR="0" lvl="0" indent="-324485" algn="l" rtl="0">
              <a:spcBef>
                <a:spcPts val="0"/>
              </a:spcBef>
              <a:spcAft>
                <a:spcPts val="0"/>
              </a:spcAft>
              <a:buClr>
                <a:schemeClr val="accent1"/>
              </a:buClr>
              <a:buSzPct val="100000"/>
              <a:buFont typeface="Noto Sans Symbols"/>
              <a:buChar char="●"/>
            </a:pPr>
            <a:r>
              <a:rPr lang="en-US" sz="3000" b="0" i="0" u="none" strike="noStrike" cap="none">
                <a:solidFill>
                  <a:schemeClr val="dk1"/>
                </a:solidFill>
                <a:latin typeface="Libre Baskerville"/>
                <a:ea typeface="Libre Baskerville"/>
                <a:cs typeface="Libre Baskerville"/>
                <a:sym typeface="Libre Baskerville"/>
              </a:rPr>
              <a:t>North and South Follow Different Paths</a:t>
            </a:r>
          </a:p>
          <a:p>
            <a:pPr marL="548640" marR="0" lvl="1" indent="-231140" algn="l" rtl="0">
              <a:spcBef>
                <a:spcPts val="370"/>
              </a:spcBef>
              <a:spcAft>
                <a:spcPts val="0"/>
              </a:spcAft>
              <a:buClr>
                <a:schemeClr val="accent2"/>
              </a:buClr>
              <a:buSzPct val="85000"/>
              <a:buFont typeface="Noto Sans Symbols"/>
              <a:buChar char="●"/>
            </a:pPr>
            <a:r>
              <a:rPr lang="en-US" sz="3200" b="0" i="0" u="none" strike="noStrike" cap="none">
                <a:solidFill>
                  <a:schemeClr val="dk1"/>
                </a:solidFill>
                <a:latin typeface="Libre Baskerville"/>
                <a:ea typeface="Libre Baskerville"/>
                <a:cs typeface="Libre Baskerville"/>
                <a:sym typeface="Libre Baskerville"/>
              </a:rPr>
              <a:t>Economic differences began to split the two sides.</a:t>
            </a:r>
          </a:p>
          <a:p>
            <a:pPr marL="548640" marR="0" lvl="1" indent="-231140" algn="l" rtl="0">
              <a:spcBef>
                <a:spcPts val="370"/>
              </a:spcBef>
              <a:spcAft>
                <a:spcPts val="0"/>
              </a:spcAft>
              <a:buClr>
                <a:schemeClr val="accent2"/>
              </a:buClr>
              <a:buSzPct val="85000"/>
              <a:buFont typeface="Noto Sans Symbols"/>
              <a:buChar char="●"/>
            </a:pPr>
            <a:r>
              <a:rPr lang="en-US" sz="3200" b="0" i="0" u="none" strike="noStrike" cap="none">
                <a:solidFill>
                  <a:schemeClr val="dk1"/>
                </a:solidFill>
                <a:latin typeface="Libre Baskerville"/>
                <a:ea typeface="Libre Baskerville"/>
                <a:cs typeface="Libre Baskerville"/>
                <a:sym typeface="Libre Baskerville"/>
              </a:rPr>
              <a:t>The North’s economy consisted primarily of industry and as immigrants moved into eastern cities they began to expand westward.</a:t>
            </a:r>
          </a:p>
          <a:p>
            <a:pPr marL="548640" marR="0" lvl="1" indent="-231140" algn="l" rtl="0">
              <a:spcBef>
                <a:spcPts val="370"/>
              </a:spcBef>
              <a:spcAft>
                <a:spcPts val="0"/>
              </a:spcAft>
              <a:buClr>
                <a:schemeClr val="accent2"/>
              </a:buClr>
              <a:buSzPct val="85000"/>
              <a:buFont typeface="Noto Sans Symbols"/>
              <a:buChar char="●"/>
            </a:pPr>
            <a:r>
              <a:rPr lang="en-US" sz="3200" b="0" i="0" u="none" strike="noStrike" cap="none">
                <a:solidFill>
                  <a:schemeClr val="dk1"/>
                </a:solidFill>
                <a:latin typeface="Libre Baskerville"/>
                <a:ea typeface="Libre Baskerville"/>
                <a:cs typeface="Libre Baskerville"/>
                <a:sym typeface="Libre Baskerville"/>
              </a:rPr>
              <a:t>The South’s economy was based heavily upon agriculture and slave labor. </a:t>
            </a:r>
          </a:p>
          <a:p>
            <a:pPr marL="548640" marR="0" lvl="1" indent="-231140" algn="l" rtl="0">
              <a:spcBef>
                <a:spcPts val="370"/>
              </a:spcBef>
              <a:buClr>
                <a:schemeClr val="accent2"/>
              </a:buClr>
              <a:buSzPct val="25000"/>
              <a:buFont typeface="Noto Sans Symbols"/>
              <a:buNone/>
            </a:pPr>
            <a:endParaRPr sz="2400" b="0" i="0" u="none" strike="noStrike" cap="none">
              <a:solidFill>
                <a:schemeClr val="dk1"/>
              </a:solidFill>
              <a:latin typeface="Libre Baskerville"/>
              <a:ea typeface="Libre Baskerville"/>
              <a:cs typeface="Libre Baskerville"/>
              <a:sym typeface="Libre Baskerville"/>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18"/>
        <p:cNvGrpSpPr/>
        <p:nvPr/>
      </p:nvGrpSpPr>
      <p:grpSpPr>
        <a:xfrm>
          <a:off x="0" y="0"/>
          <a:ext cx="0" cy="0"/>
          <a:chOff x="0" y="0"/>
          <a:chExt cx="0" cy="0"/>
        </a:xfrm>
      </p:grpSpPr>
      <p:sp>
        <p:nvSpPr>
          <p:cNvPr id="119" name="Shape 119"/>
          <p:cNvSpPr txBox="1">
            <a:spLocks noGrp="1"/>
          </p:cNvSpPr>
          <p:nvPr>
            <p:ph type="title"/>
          </p:nvPr>
        </p:nvSpPr>
        <p:spPr>
          <a:xfrm>
            <a:off x="914400" y="198437"/>
            <a:ext cx="7772400" cy="792300"/>
          </a:xfrm>
          <a:prstGeom prst="rect">
            <a:avLst/>
          </a:prstGeom>
          <a:noFill/>
          <a:ln>
            <a:noFill/>
          </a:ln>
        </p:spPr>
        <p:txBody>
          <a:bodyPr lIns="91425" tIns="45700" rIns="91425" bIns="91425" anchor="b" anchorCtr="0">
            <a:noAutofit/>
          </a:bodyPr>
          <a:lstStyle/>
          <a:p>
            <a:pPr marL="0" marR="0" lvl="0" indent="0" algn="l" rtl="0">
              <a:spcBef>
                <a:spcPts val="0"/>
              </a:spcBef>
              <a:buClr>
                <a:schemeClr val="dk2"/>
              </a:buClr>
              <a:buSzPct val="25000"/>
              <a:buFont typeface="Source Sans Pro"/>
              <a:buNone/>
            </a:pPr>
            <a:r>
              <a:rPr lang="en-US" sz="4000" b="0" i="0" u="none" strike="noStrike" cap="none">
                <a:solidFill>
                  <a:schemeClr val="dk2"/>
                </a:solidFill>
                <a:latin typeface="Source Sans Pro"/>
                <a:ea typeface="Source Sans Pro"/>
                <a:cs typeface="Source Sans Pro"/>
                <a:sym typeface="Source Sans Pro"/>
              </a:rPr>
              <a:t>Slavery and Territorial Expansion</a:t>
            </a:r>
          </a:p>
        </p:txBody>
      </p:sp>
      <p:sp>
        <p:nvSpPr>
          <p:cNvPr id="120" name="Shape 120"/>
          <p:cNvSpPr txBox="1">
            <a:spLocks noGrp="1"/>
          </p:cNvSpPr>
          <p:nvPr>
            <p:ph type="body" idx="1"/>
          </p:nvPr>
        </p:nvSpPr>
        <p:spPr>
          <a:xfrm>
            <a:off x="364050" y="990600"/>
            <a:ext cx="8491200" cy="5562600"/>
          </a:xfrm>
          <a:prstGeom prst="rect">
            <a:avLst/>
          </a:prstGeom>
          <a:noFill/>
          <a:ln>
            <a:noFill/>
          </a:ln>
        </p:spPr>
        <p:txBody>
          <a:bodyPr lIns="91425" tIns="45700" rIns="91425" bIns="45700" anchor="t" anchorCtr="0">
            <a:noAutofit/>
          </a:bodyPr>
          <a:lstStyle/>
          <a:p>
            <a:pPr marL="274320" marR="0" lvl="0" indent="-252002" algn="l" rtl="0">
              <a:lnSpc>
                <a:spcPct val="90000"/>
              </a:lnSpc>
              <a:spcBef>
                <a:spcPts val="0"/>
              </a:spcBef>
              <a:spcAft>
                <a:spcPts val="0"/>
              </a:spcAft>
              <a:buClr>
                <a:schemeClr val="accent1"/>
              </a:buClr>
              <a:buSzPct val="100000"/>
              <a:buFont typeface="Noto Sans Symbols"/>
              <a:buChar char="●"/>
            </a:pPr>
            <a:r>
              <a:rPr lang="en-US" sz="2400" b="0" i="0" u="none" strike="noStrike" cap="none">
                <a:solidFill>
                  <a:schemeClr val="dk1"/>
                </a:solidFill>
                <a:latin typeface="Libre Baskerville"/>
                <a:ea typeface="Libre Baskerville"/>
                <a:cs typeface="Libre Baskerville"/>
                <a:sym typeface="Libre Baskerville"/>
              </a:rPr>
              <a:t>Out of fear that Southerners wanted to take territory from Mexico to expand slavery, David Wilmot proposed a bill called the </a:t>
            </a:r>
            <a:r>
              <a:rPr lang="en-US" sz="2400" b="0" i="1" u="none" strike="noStrike" cap="none">
                <a:solidFill>
                  <a:schemeClr val="dk1"/>
                </a:solidFill>
                <a:latin typeface="Libre Baskerville"/>
                <a:ea typeface="Libre Baskerville"/>
                <a:cs typeface="Libre Baskerville"/>
                <a:sym typeface="Libre Baskerville"/>
              </a:rPr>
              <a:t>Wilmot Proviso </a:t>
            </a:r>
            <a:r>
              <a:rPr lang="en-US" sz="2400" b="0" i="0" u="none" strike="noStrike" cap="none">
                <a:solidFill>
                  <a:schemeClr val="dk1"/>
                </a:solidFill>
                <a:latin typeface="Libre Baskerville"/>
                <a:ea typeface="Libre Baskerville"/>
                <a:cs typeface="Libre Baskerville"/>
                <a:sym typeface="Libre Baskerville"/>
              </a:rPr>
              <a:t>which would outlaw slavery in territories gained from Mexico. </a:t>
            </a:r>
          </a:p>
          <a:p>
            <a:pPr marL="274320" marR="0" lvl="0" indent="-296910" algn="l" rtl="0">
              <a:lnSpc>
                <a:spcPct val="90000"/>
              </a:lnSpc>
              <a:spcBef>
                <a:spcPts val="580"/>
              </a:spcBef>
              <a:spcAft>
                <a:spcPts val="0"/>
              </a:spcAft>
              <a:buClr>
                <a:schemeClr val="accent1"/>
              </a:buClr>
              <a:buSzPct val="100000"/>
              <a:buFont typeface="Noto Sans Symbols"/>
              <a:buChar char="●"/>
            </a:pPr>
            <a:r>
              <a:rPr lang="en-US" sz="2400" b="0" i="0" u="none" strike="noStrike" cap="none">
                <a:solidFill>
                  <a:schemeClr val="dk1"/>
                </a:solidFill>
                <a:latin typeface="Libre Baskerville"/>
                <a:ea typeface="Libre Baskerville"/>
                <a:cs typeface="Libre Baskerville"/>
                <a:sym typeface="Libre Baskerville"/>
              </a:rPr>
              <a:t>Southerners blocked this bill in the senate from being law, however, the </a:t>
            </a:r>
            <a:r>
              <a:rPr lang="en-US" sz="2400" b="0" i="1" u="none" strike="noStrike" cap="none">
                <a:solidFill>
                  <a:schemeClr val="dk1"/>
                </a:solidFill>
                <a:latin typeface="Libre Baskerville"/>
                <a:ea typeface="Libre Baskerville"/>
                <a:cs typeface="Libre Baskerville"/>
                <a:sym typeface="Libre Baskerville"/>
              </a:rPr>
              <a:t>Free-Soil Party </a:t>
            </a:r>
            <a:r>
              <a:rPr lang="en-US" sz="2400" b="0" i="0" u="none" strike="noStrike" cap="none">
                <a:solidFill>
                  <a:schemeClr val="dk1"/>
                </a:solidFill>
                <a:latin typeface="Libre Baskerville"/>
                <a:ea typeface="Libre Baskerville"/>
                <a:cs typeface="Libre Baskerville"/>
                <a:sym typeface="Libre Baskerville"/>
              </a:rPr>
              <a:t>came about making slavery a key issue in politics.</a:t>
            </a:r>
          </a:p>
          <a:p>
            <a:pPr marL="274320" marR="0" lvl="0" indent="-296910" algn="l" rtl="0">
              <a:lnSpc>
                <a:spcPct val="90000"/>
              </a:lnSpc>
              <a:spcBef>
                <a:spcPts val="580"/>
              </a:spcBef>
              <a:spcAft>
                <a:spcPts val="0"/>
              </a:spcAft>
              <a:buClr>
                <a:schemeClr val="accent1"/>
              </a:buClr>
              <a:buSzPct val="100000"/>
              <a:buFont typeface="Noto Sans Symbols"/>
              <a:buChar char="●"/>
            </a:pPr>
            <a:r>
              <a:rPr lang="en-US" sz="2400" b="0" i="0" u="none" strike="noStrike" cap="none">
                <a:solidFill>
                  <a:schemeClr val="dk1"/>
                </a:solidFill>
                <a:latin typeface="Libre Baskerville"/>
                <a:ea typeface="Libre Baskerville"/>
                <a:cs typeface="Libre Baskerville"/>
                <a:sym typeface="Libre Baskerville"/>
              </a:rPr>
              <a:t>There was much debate over if California would be admitted as a free state or a slave state. To try and settle the debate Henry Clay devised a plan referred to as the </a:t>
            </a:r>
            <a:r>
              <a:rPr lang="en-US" sz="2400" b="0" i="1" u="none" strike="noStrike" cap="none">
                <a:solidFill>
                  <a:schemeClr val="dk1"/>
                </a:solidFill>
                <a:latin typeface="Libre Baskerville"/>
                <a:ea typeface="Libre Baskerville"/>
                <a:cs typeface="Libre Baskerville"/>
                <a:sym typeface="Libre Baskerville"/>
              </a:rPr>
              <a:t>Compromise of 1850</a:t>
            </a:r>
            <a:r>
              <a:rPr lang="en-US" sz="2400" b="0" i="0" u="none" strike="noStrike" cap="none">
                <a:solidFill>
                  <a:schemeClr val="dk1"/>
                </a:solidFill>
                <a:latin typeface="Libre Baskerville"/>
                <a:ea typeface="Libre Baskerville"/>
                <a:cs typeface="Libre Baskerville"/>
                <a:sym typeface="Libre Baskerville"/>
              </a:rPr>
              <a:t>. This would admit California as a free state. </a:t>
            </a:r>
          </a:p>
          <a:p>
            <a:pPr marL="274320" marR="0" lvl="0" indent="-274320" algn="l" rtl="0">
              <a:lnSpc>
                <a:spcPct val="90000"/>
              </a:lnSpc>
              <a:spcBef>
                <a:spcPts val="580"/>
              </a:spcBef>
              <a:buClr>
                <a:schemeClr val="accent1"/>
              </a:buClr>
              <a:buSzPct val="25000"/>
              <a:buFont typeface="Noto Sans Symbols"/>
              <a:buNone/>
            </a:pPr>
            <a:endParaRPr sz="2127" b="0" i="0" u="none" strike="noStrike" cap="none">
              <a:solidFill>
                <a:schemeClr val="dk1"/>
              </a:solidFill>
              <a:latin typeface="Libre Baskerville"/>
              <a:ea typeface="Libre Baskerville"/>
              <a:cs typeface="Libre Baskerville"/>
              <a:sym typeface="Libre Baskerville"/>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24"/>
        <p:cNvGrpSpPr/>
        <p:nvPr/>
      </p:nvGrpSpPr>
      <p:grpSpPr>
        <a:xfrm>
          <a:off x="0" y="0"/>
          <a:ext cx="0" cy="0"/>
          <a:chOff x="0" y="0"/>
          <a:chExt cx="0" cy="0"/>
        </a:xfrm>
      </p:grpSpPr>
      <p:sp>
        <p:nvSpPr>
          <p:cNvPr id="125" name="Shape 125"/>
          <p:cNvSpPr txBox="1">
            <a:spLocks noGrp="1"/>
          </p:cNvSpPr>
          <p:nvPr>
            <p:ph type="title"/>
          </p:nvPr>
        </p:nvSpPr>
        <p:spPr>
          <a:xfrm>
            <a:off x="904575" y="146737"/>
            <a:ext cx="7772400" cy="792300"/>
          </a:xfrm>
          <a:prstGeom prst="rect">
            <a:avLst/>
          </a:prstGeom>
          <a:noFill/>
          <a:ln>
            <a:noFill/>
          </a:ln>
        </p:spPr>
        <p:txBody>
          <a:bodyPr lIns="91425" tIns="45700" rIns="91425" bIns="91425" anchor="b" anchorCtr="0">
            <a:noAutofit/>
          </a:bodyPr>
          <a:lstStyle/>
          <a:p>
            <a:pPr marL="0" marR="0" lvl="0" indent="0" algn="l" rtl="0">
              <a:spcBef>
                <a:spcPts val="0"/>
              </a:spcBef>
              <a:buClr>
                <a:schemeClr val="dk2"/>
              </a:buClr>
              <a:buSzPct val="25000"/>
              <a:buFont typeface="Source Sans Pro"/>
              <a:buNone/>
            </a:pPr>
            <a:r>
              <a:rPr lang="en-US" sz="4000" b="0" i="0" u="none" strike="noStrike" cap="none">
                <a:solidFill>
                  <a:schemeClr val="dk2"/>
                </a:solidFill>
                <a:latin typeface="Source Sans Pro"/>
                <a:ea typeface="Source Sans Pro"/>
                <a:cs typeface="Source Sans Pro"/>
                <a:sym typeface="Source Sans Pro"/>
              </a:rPr>
              <a:t>The Crisis Deepens</a:t>
            </a:r>
          </a:p>
        </p:txBody>
      </p:sp>
      <p:sp>
        <p:nvSpPr>
          <p:cNvPr id="126" name="Shape 126"/>
          <p:cNvSpPr txBox="1">
            <a:spLocks noGrp="1"/>
          </p:cNvSpPr>
          <p:nvPr>
            <p:ph type="body" idx="1"/>
          </p:nvPr>
        </p:nvSpPr>
        <p:spPr>
          <a:xfrm>
            <a:off x="324700" y="806825"/>
            <a:ext cx="8511000" cy="5746500"/>
          </a:xfrm>
          <a:prstGeom prst="rect">
            <a:avLst/>
          </a:prstGeom>
          <a:noFill/>
          <a:ln>
            <a:noFill/>
          </a:ln>
        </p:spPr>
        <p:txBody>
          <a:bodyPr lIns="91425" tIns="45700" rIns="91425" bIns="45700" anchor="t" anchorCtr="0">
            <a:noAutofit/>
          </a:bodyPr>
          <a:lstStyle/>
          <a:p>
            <a:pPr marL="274320" marR="0" lvl="0" indent="-279400" algn="l" rtl="0">
              <a:spcBef>
                <a:spcPts val="0"/>
              </a:spcBef>
              <a:spcAft>
                <a:spcPts val="0"/>
              </a:spcAft>
              <a:buClr>
                <a:schemeClr val="accent1"/>
              </a:buClr>
              <a:buSzPct val="100000"/>
              <a:buFont typeface="Noto Sans Symbols"/>
              <a:buChar char="●"/>
            </a:pPr>
            <a:r>
              <a:rPr lang="en-US" sz="2800" b="0" i="0" u="none" strike="noStrike" cap="none">
                <a:solidFill>
                  <a:schemeClr val="dk1"/>
                </a:solidFill>
                <a:latin typeface="Libre Baskerville"/>
                <a:ea typeface="Libre Baskerville"/>
                <a:cs typeface="Libre Baskerville"/>
                <a:sym typeface="Libre Baskerville"/>
              </a:rPr>
              <a:t>Within the Compromise of 1850 there was the </a:t>
            </a:r>
            <a:r>
              <a:rPr lang="en-US" sz="2800" b="0" i="1" u="none" strike="noStrike" cap="none">
                <a:solidFill>
                  <a:schemeClr val="dk1"/>
                </a:solidFill>
                <a:latin typeface="Libre Baskerville"/>
                <a:ea typeface="Libre Baskerville"/>
                <a:cs typeface="Libre Baskerville"/>
                <a:sym typeface="Libre Baskerville"/>
              </a:rPr>
              <a:t>Fugitive Slave Act </a:t>
            </a:r>
            <a:r>
              <a:rPr lang="en-US" sz="2800" b="0" i="0" u="none" strike="noStrike" cap="none">
                <a:solidFill>
                  <a:schemeClr val="dk1"/>
                </a:solidFill>
                <a:latin typeface="Libre Baskerville"/>
                <a:ea typeface="Libre Baskerville"/>
                <a:cs typeface="Libre Baskerville"/>
                <a:sym typeface="Libre Baskerville"/>
              </a:rPr>
              <a:t>which enraged Northerners because it stated they had to cooperate and recapture runaway slaves and allow southern slave catchers to roam the North. </a:t>
            </a:r>
          </a:p>
          <a:p>
            <a:pPr marL="274320" marR="0" lvl="0" indent="-279400" algn="l" rtl="0">
              <a:spcBef>
                <a:spcPts val="580"/>
              </a:spcBef>
              <a:spcAft>
                <a:spcPts val="0"/>
              </a:spcAft>
              <a:buClr>
                <a:schemeClr val="accent1"/>
              </a:buClr>
              <a:buSzPct val="100000"/>
              <a:buFont typeface="Noto Sans Symbols"/>
              <a:buChar char="●"/>
            </a:pPr>
            <a:r>
              <a:rPr lang="en-US" sz="2800" b="0" i="0" u="none" strike="noStrike" cap="none">
                <a:solidFill>
                  <a:schemeClr val="dk1"/>
                </a:solidFill>
                <a:latin typeface="Libre Baskerville"/>
                <a:ea typeface="Libre Baskerville"/>
                <a:cs typeface="Libre Baskerville"/>
                <a:sym typeface="Libre Baskerville"/>
              </a:rPr>
              <a:t>This brought about a book that was popular in the North called </a:t>
            </a:r>
            <a:r>
              <a:rPr lang="en-US" sz="2800" b="0" i="1" u="none" strike="noStrike" cap="none">
                <a:solidFill>
                  <a:schemeClr val="dk1"/>
                </a:solidFill>
                <a:latin typeface="Libre Baskerville"/>
                <a:ea typeface="Libre Baskerville"/>
                <a:cs typeface="Libre Baskerville"/>
                <a:sym typeface="Libre Baskerville"/>
              </a:rPr>
              <a:t>Uncle Tom’s Cabin </a:t>
            </a:r>
            <a:r>
              <a:rPr lang="en-US" sz="2800" b="0" i="0" u="none" strike="noStrike" cap="none">
                <a:solidFill>
                  <a:schemeClr val="dk1"/>
                </a:solidFill>
                <a:latin typeface="Libre Baskerville"/>
                <a:ea typeface="Libre Baskerville"/>
                <a:cs typeface="Libre Baskerville"/>
                <a:sym typeface="Libre Baskerville"/>
              </a:rPr>
              <a:t>by Harriet Beecher Stowe. It showed the immorality and cruelty of slavery which the south argued to be false.</a:t>
            </a:r>
          </a:p>
          <a:p>
            <a:pPr marL="0" marR="0" lvl="0" indent="0" algn="l" rtl="0">
              <a:spcBef>
                <a:spcPts val="580"/>
              </a:spcBef>
              <a:buClr>
                <a:schemeClr val="accent1"/>
              </a:buClr>
              <a:buSzPct val="25000"/>
              <a:buFont typeface="Noto Sans Symbols"/>
              <a:buNone/>
            </a:pPr>
            <a:endParaRPr sz="1900" b="0" i="0" u="none" strike="noStrike" cap="none">
              <a:solidFill>
                <a:schemeClr val="dk1"/>
              </a:solidFill>
              <a:latin typeface="Libre Baskerville"/>
              <a:ea typeface="Libre Baskerville"/>
              <a:cs typeface="Libre Baskerville"/>
              <a:sym typeface="Libre Baskerville"/>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30"/>
        <p:cNvGrpSpPr/>
        <p:nvPr/>
      </p:nvGrpSpPr>
      <p:grpSpPr>
        <a:xfrm>
          <a:off x="0" y="0"/>
          <a:ext cx="0" cy="0"/>
          <a:chOff x="0" y="0"/>
          <a:chExt cx="0" cy="0"/>
        </a:xfrm>
      </p:grpSpPr>
      <p:sp>
        <p:nvSpPr>
          <p:cNvPr id="131" name="Shape 131"/>
          <p:cNvSpPr txBox="1">
            <a:spLocks noGrp="1"/>
          </p:cNvSpPr>
          <p:nvPr>
            <p:ph type="title"/>
          </p:nvPr>
        </p:nvSpPr>
        <p:spPr>
          <a:xfrm>
            <a:off x="914400" y="274637"/>
            <a:ext cx="7772400" cy="715962"/>
          </a:xfrm>
          <a:prstGeom prst="rect">
            <a:avLst/>
          </a:prstGeom>
          <a:noFill/>
          <a:ln>
            <a:noFill/>
          </a:ln>
        </p:spPr>
        <p:txBody>
          <a:bodyPr lIns="91425" tIns="45700" rIns="91425" bIns="91425" anchor="b" anchorCtr="0">
            <a:noAutofit/>
          </a:bodyPr>
          <a:lstStyle/>
          <a:p>
            <a:pPr marL="0" marR="0" lvl="0" indent="0" algn="l" rtl="0">
              <a:spcBef>
                <a:spcPts val="0"/>
              </a:spcBef>
              <a:buClr>
                <a:schemeClr val="dk2"/>
              </a:buClr>
              <a:buSzPct val="25000"/>
              <a:buFont typeface="Source Sans Pro"/>
              <a:buNone/>
            </a:pPr>
            <a:r>
              <a:rPr lang="en-US" sz="3600" b="0" i="0" u="none" strike="noStrike" cap="none">
                <a:solidFill>
                  <a:schemeClr val="dk2"/>
                </a:solidFill>
                <a:latin typeface="Source Sans Pro"/>
                <a:ea typeface="Source Sans Pro"/>
                <a:cs typeface="Source Sans Pro"/>
                <a:sym typeface="Source Sans Pro"/>
              </a:rPr>
              <a:t>Violence Erupts</a:t>
            </a:r>
          </a:p>
        </p:txBody>
      </p:sp>
      <p:sp>
        <p:nvSpPr>
          <p:cNvPr id="132" name="Shape 132"/>
          <p:cNvSpPr txBox="1">
            <a:spLocks noGrp="1"/>
          </p:cNvSpPr>
          <p:nvPr>
            <p:ph type="body" idx="1"/>
          </p:nvPr>
        </p:nvSpPr>
        <p:spPr>
          <a:xfrm>
            <a:off x="305025" y="875700"/>
            <a:ext cx="8530800" cy="5677500"/>
          </a:xfrm>
          <a:prstGeom prst="rect">
            <a:avLst/>
          </a:prstGeom>
          <a:noFill/>
          <a:ln>
            <a:noFill/>
          </a:ln>
        </p:spPr>
        <p:txBody>
          <a:bodyPr lIns="91425" tIns="45700" rIns="91425" bIns="45700" anchor="t" anchorCtr="0">
            <a:noAutofit/>
          </a:bodyPr>
          <a:lstStyle/>
          <a:p>
            <a:pPr marL="274320" marR="0" lvl="0" indent="-255181" algn="l" rtl="0">
              <a:lnSpc>
                <a:spcPct val="80000"/>
              </a:lnSpc>
              <a:spcBef>
                <a:spcPts val="0"/>
              </a:spcBef>
              <a:spcAft>
                <a:spcPts val="0"/>
              </a:spcAft>
              <a:buClr>
                <a:schemeClr val="accent1"/>
              </a:buClr>
              <a:buSzPct val="100000"/>
              <a:buFont typeface="Noto Sans Symbols"/>
              <a:buChar char="●"/>
            </a:pPr>
            <a:r>
              <a:rPr lang="en-US" sz="3000" b="0" i="0" u="none" strike="noStrike" cap="none">
                <a:solidFill>
                  <a:schemeClr val="dk1"/>
                </a:solidFill>
                <a:latin typeface="Libre Baskerville"/>
                <a:ea typeface="Libre Baskerville"/>
                <a:cs typeface="Libre Baskerville"/>
                <a:sym typeface="Libre Baskerville"/>
              </a:rPr>
              <a:t>With the Fugitive Slave Act and </a:t>
            </a:r>
            <a:r>
              <a:rPr lang="en-US" sz="3000" b="0" i="1" u="none" strike="noStrike" cap="none">
                <a:solidFill>
                  <a:schemeClr val="dk1"/>
                </a:solidFill>
                <a:latin typeface="Libre Baskerville"/>
                <a:ea typeface="Libre Baskerville"/>
                <a:cs typeface="Libre Baskerville"/>
                <a:sym typeface="Libre Baskerville"/>
              </a:rPr>
              <a:t>Uncle Tom’s Cabin</a:t>
            </a:r>
            <a:r>
              <a:rPr lang="en-US" sz="3000" b="0" i="0" u="none" strike="noStrike" cap="none">
                <a:solidFill>
                  <a:schemeClr val="dk1"/>
                </a:solidFill>
                <a:latin typeface="Libre Baskerville"/>
                <a:ea typeface="Libre Baskerville"/>
                <a:cs typeface="Libre Baskerville"/>
                <a:sym typeface="Libre Baskerville"/>
              </a:rPr>
              <a:t> the tension was increasing between the North and South. </a:t>
            </a:r>
          </a:p>
          <a:p>
            <a:pPr marL="274320" marR="0" lvl="0" indent="-255181" algn="l" rtl="0">
              <a:lnSpc>
                <a:spcPct val="80000"/>
              </a:lnSpc>
              <a:spcBef>
                <a:spcPts val="580"/>
              </a:spcBef>
              <a:spcAft>
                <a:spcPts val="0"/>
              </a:spcAft>
              <a:buClr>
                <a:schemeClr val="accent1"/>
              </a:buClr>
              <a:buSzPct val="100000"/>
              <a:buFont typeface="Noto Sans Symbols"/>
              <a:buChar char="●"/>
            </a:pPr>
            <a:r>
              <a:rPr lang="en-US" sz="3000" b="0" i="0" u="none" strike="noStrike" cap="none">
                <a:solidFill>
                  <a:schemeClr val="dk1"/>
                </a:solidFill>
                <a:latin typeface="Libre Baskerville"/>
                <a:ea typeface="Libre Baskerville"/>
                <a:cs typeface="Libre Baskerville"/>
                <a:sym typeface="Libre Baskerville"/>
              </a:rPr>
              <a:t>The Kansas-Nebraska Act served as a prelude to what is referred to as “Bleeding Kansas.” Opponents of slavery were outraged at the Kansas-Nebraska acts passing. A big reason for their outrage was because the bill included in it Popular Sovereignty which got rid of the Missouri Compromise.</a:t>
            </a:r>
          </a:p>
          <a:p>
            <a:pPr marL="274320" marR="0" lvl="0" indent="-274320" algn="l" rtl="0">
              <a:lnSpc>
                <a:spcPct val="80000"/>
              </a:lnSpc>
              <a:spcBef>
                <a:spcPts val="580"/>
              </a:spcBef>
              <a:buClr>
                <a:schemeClr val="accent1"/>
              </a:buClr>
              <a:buSzPct val="85177"/>
              <a:buFont typeface="Noto Sans Symbols"/>
              <a:buNone/>
            </a:pPr>
            <a:endParaRPr sz="2405" b="0" i="0" u="none" strike="noStrike" cap="none">
              <a:solidFill>
                <a:schemeClr val="dk1"/>
              </a:solidFill>
              <a:latin typeface="Libre Baskerville"/>
              <a:ea typeface="Libre Baskerville"/>
              <a:cs typeface="Libre Baskerville"/>
              <a:sym typeface="Libre Baskerville"/>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36"/>
        <p:cNvGrpSpPr/>
        <p:nvPr/>
      </p:nvGrpSpPr>
      <p:grpSpPr>
        <a:xfrm>
          <a:off x="0" y="0"/>
          <a:ext cx="0" cy="0"/>
          <a:chOff x="0" y="0"/>
          <a:chExt cx="0" cy="0"/>
        </a:xfrm>
      </p:grpSpPr>
      <p:sp>
        <p:nvSpPr>
          <p:cNvPr id="137" name="Shape 137"/>
          <p:cNvSpPr txBox="1">
            <a:spLocks noGrp="1"/>
          </p:cNvSpPr>
          <p:nvPr>
            <p:ph type="body" idx="1"/>
          </p:nvPr>
        </p:nvSpPr>
        <p:spPr>
          <a:xfrm>
            <a:off x="383724" y="381000"/>
            <a:ext cx="8303100" cy="5638800"/>
          </a:xfrm>
          <a:prstGeom prst="rect">
            <a:avLst/>
          </a:prstGeom>
          <a:noFill/>
          <a:ln>
            <a:noFill/>
          </a:ln>
        </p:spPr>
        <p:txBody>
          <a:bodyPr lIns="91425" tIns="45700" rIns="91425" bIns="45700" anchor="t" anchorCtr="0">
            <a:noAutofit/>
          </a:bodyPr>
          <a:lstStyle/>
          <a:p>
            <a:pPr marL="274320" marR="0" lvl="0" indent="-292100" algn="l" rtl="0">
              <a:spcBef>
                <a:spcPts val="0"/>
              </a:spcBef>
              <a:spcAft>
                <a:spcPts val="0"/>
              </a:spcAft>
              <a:buClr>
                <a:schemeClr val="accent1"/>
              </a:buClr>
              <a:buSzPct val="100000"/>
              <a:buFont typeface="Noto Sans Symbols"/>
              <a:buChar char="●"/>
            </a:pPr>
            <a:r>
              <a:rPr lang="en-US" sz="3000" b="0" i="0" u="none" strike="noStrike" cap="none">
                <a:solidFill>
                  <a:schemeClr val="dk1"/>
                </a:solidFill>
                <a:latin typeface="Libre Baskerville"/>
                <a:ea typeface="Libre Baskerville"/>
                <a:cs typeface="Libre Baskerville"/>
                <a:sym typeface="Libre Baskerville"/>
              </a:rPr>
              <a:t>Bleeding Kansas – proslavery MO men go to KS to vote for slavery.  Attacked by antislavery men.  3 year fight begins.</a:t>
            </a:r>
          </a:p>
          <a:p>
            <a:pPr marL="274320" marR="0" lvl="0" indent="-292100" algn="l" rtl="0">
              <a:spcBef>
                <a:spcPts val="580"/>
              </a:spcBef>
              <a:spcAft>
                <a:spcPts val="0"/>
              </a:spcAft>
              <a:buClr>
                <a:schemeClr val="accent1"/>
              </a:buClr>
              <a:buSzPct val="100000"/>
              <a:buFont typeface="Noto Sans Symbols"/>
              <a:buChar char="●"/>
            </a:pPr>
            <a:r>
              <a:rPr lang="en-US" sz="3000" b="0" i="0" u="none" strike="noStrike" cap="none">
                <a:solidFill>
                  <a:schemeClr val="dk1"/>
                </a:solidFill>
                <a:latin typeface="Libre Baskerville"/>
                <a:ea typeface="Libre Baskerville"/>
                <a:cs typeface="Libre Baskerville"/>
                <a:sym typeface="Libre Baskerville"/>
              </a:rPr>
              <a:t>A senator named Charles Sumner spoke out against proslavery forces in Kansas insulting another Senator from South Carolina.  This led to an attack on Sumner where he was brutally beaten in his office. </a:t>
            </a:r>
          </a:p>
          <a:p>
            <a:pPr marL="274320" marR="0" lvl="0" indent="-292100" algn="l" rtl="0">
              <a:spcBef>
                <a:spcPts val="580"/>
              </a:spcBef>
              <a:spcAft>
                <a:spcPts val="0"/>
              </a:spcAft>
              <a:buClr>
                <a:schemeClr val="accent1"/>
              </a:buClr>
              <a:buSzPct val="100000"/>
              <a:buFont typeface="Noto Sans Symbols"/>
              <a:buChar char="●"/>
            </a:pPr>
            <a:r>
              <a:rPr lang="en-US" sz="3000" b="0" i="0" u="none" strike="noStrike" cap="none">
                <a:solidFill>
                  <a:schemeClr val="dk1"/>
                </a:solidFill>
                <a:latin typeface="Libre Baskerville"/>
                <a:ea typeface="Libre Baskerville"/>
                <a:cs typeface="Libre Baskerville"/>
                <a:sym typeface="Libre Baskerville"/>
              </a:rPr>
              <a:t>After the events of “Bleeding Kansas” and “Bleeding Sumner” antislavery forces formed what was called the Republican Party.</a:t>
            </a:r>
          </a:p>
          <a:p>
            <a:pPr marL="274320" marR="0" lvl="0" indent="-274320" algn="l" rtl="0">
              <a:spcBef>
                <a:spcPts val="580"/>
              </a:spcBef>
              <a:buClr>
                <a:schemeClr val="accent1"/>
              </a:buClr>
              <a:buSzPct val="73666"/>
              <a:buFont typeface="Noto Sans Symbols"/>
              <a:buNone/>
            </a:pPr>
            <a:endParaRPr sz="3000" b="0" i="0" u="none" strike="noStrike" cap="none">
              <a:solidFill>
                <a:schemeClr val="dk1"/>
              </a:solidFill>
              <a:latin typeface="Libre Baskerville"/>
              <a:ea typeface="Libre Baskerville"/>
              <a:cs typeface="Libre Baskerville"/>
              <a:sym typeface="Libre Baskerville"/>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41"/>
        <p:cNvGrpSpPr/>
        <p:nvPr/>
      </p:nvGrpSpPr>
      <p:grpSpPr>
        <a:xfrm>
          <a:off x="0" y="0"/>
          <a:ext cx="0" cy="0"/>
          <a:chOff x="0" y="0"/>
          <a:chExt cx="0" cy="0"/>
        </a:xfrm>
      </p:grpSpPr>
      <p:sp>
        <p:nvSpPr>
          <p:cNvPr id="142" name="Shape 142"/>
          <p:cNvSpPr txBox="1">
            <a:spLocks noGrp="1"/>
          </p:cNvSpPr>
          <p:nvPr>
            <p:ph type="title"/>
          </p:nvPr>
        </p:nvSpPr>
        <p:spPr>
          <a:xfrm>
            <a:off x="914400" y="274637"/>
            <a:ext cx="7772400" cy="1143000"/>
          </a:xfrm>
          <a:prstGeom prst="rect">
            <a:avLst/>
          </a:prstGeom>
        </p:spPr>
        <p:txBody>
          <a:bodyPr lIns="91425" tIns="91425" rIns="91425" bIns="91425" anchor="b" anchorCtr="0">
            <a:noAutofit/>
          </a:bodyPr>
          <a:lstStyle/>
          <a:p>
            <a:pPr lvl="0">
              <a:spcBef>
                <a:spcPts val="0"/>
              </a:spcBef>
              <a:buNone/>
            </a:pPr>
            <a:r>
              <a:rPr lang="en-US" sz="4800"/>
              <a:t>Bellwork-- Monday 4/17</a:t>
            </a:r>
          </a:p>
        </p:txBody>
      </p:sp>
      <p:sp>
        <p:nvSpPr>
          <p:cNvPr id="143" name="Shape 143"/>
          <p:cNvSpPr txBox="1">
            <a:spLocks noGrp="1"/>
          </p:cNvSpPr>
          <p:nvPr>
            <p:ph type="body" idx="1"/>
          </p:nvPr>
        </p:nvSpPr>
        <p:spPr>
          <a:xfrm>
            <a:off x="914400" y="1447800"/>
            <a:ext cx="7772400" cy="4572000"/>
          </a:xfrm>
          <a:prstGeom prst="rect">
            <a:avLst/>
          </a:prstGeom>
        </p:spPr>
        <p:txBody>
          <a:bodyPr lIns="91425" tIns="91425" rIns="91425" bIns="91425" anchor="t" anchorCtr="0">
            <a:noAutofit/>
          </a:bodyPr>
          <a:lstStyle/>
          <a:p>
            <a:pPr marL="457200" lvl="0" indent="-457200" rtl="0">
              <a:spcBef>
                <a:spcPts val="0"/>
              </a:spcBef>
              <a:buSzPct val="100000"/>
            </a:pPr>
            <a:r>
              <a:rPr lang="en-US" sz="3600"/>
              <a:t>Fill out CW/HW</a:t>
            </a:r>
          </a:p>
          <a:p>
            <a:pPr marL="457200" lvl="0" indent="-457200" rtl="0">
              <a:spcBef>
                <a:spcPts val="0"/>
              </a:spcBef>
              <a:buSzPct val="100000"/>
            </a:pPr>
            <a:r>
              <a:rPr lang="en-US" sz="3600"/>
              <a:t>Grab w/s from front desk and complete side about fugitive slave law</a:t>
            </a:r>
          </a:p>
          <a:p>
            <a:pPr marL="914400" lvl="1" indent="-457200">
              <a:spcBef>
                <a:spcPts val="0"/>
              </a:spcBef>
              <a:buSzPct val="100000"/>
            </a:pPr>
            <a:r>
              <a:rPr lang="en-US" sz="3600"/>
              <a:t>DO NOT COMPLETE SECTION TWO SIDE.</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47"/>
        <p:cNvGrpSpPr/>
        <p:nvPr/>
      </p:nvGrpSpPr>
      <p:grpSpPr>
        <a:xfrm>
          <a:off x="0" y="0"/>
          <a:ext cx="0" cy="0"/>
          <a:chOff x="0" y="0"/>
          <a:chExt cx="0" cy="0"/>
        </a:xfrm>
      </p:grpSpPr>
      <p:sp>
        <p:nvSpPr>
          <p:cNvPr id="148" name="Shape 148"/>
          <p:cNvSpPr txBox="1">
            <a:spLocks noGrp="1"/>
          </p:cNvSpPr>
          <p:nvPr>
            <p:ph type="title"/>
          </p:nvPr>
        </p:nvSpPr>
        <p:spPr>
          <a:xfrm>
            <a:off x="914400" y="274653"/>
            <a:ext cx="7772400" cy="1053600"/>
          </a:xfrm>
          <a:prstGeom prst="rect">
            <a:avLst/>
          </a:prstGeom>
          <a:noFill/>
          <a:ln>
            <a:noFill/>
          </a:ln>
        </p:spPr>
        <p:txBody>
          <a:bodyPr lIns="91425" tIns="45700" rIns="91425" bIns="91425" anchor="b" anchorCtr="0">
            <a:noAutofit/>
          </a:bodyPr>
          <a:lstStyle/>
          <a:p>
            <a:pPr marL="0" marR="0" lvl="0" indent="0" algn="l" rtl="0">
              <a:spcBef>
                <a:spcPts val="0"/>
              </a:spcBef>
              <a:buClr>
                <a:schemeClr val="dk2"/>
              </a:buClr>
              <a:buSzPct val="25000"/>
              <a:buFont typeface="Source Sans Pro"/>
              <a:buNone/>
            </a:pPr>
            <a:r>
              <a:rPr lang="en-US" sz="4800" b="0" i="0" u="none" strike="noStrike" cap="none">
                <a:solidFill>
                  <a:schemeClr val="dk2"/>
                </a:solidFill>
                <a:latin typeface="Source Sans Pro"/>
                <a:ea typeface="Source Sans Pro"/>
                <a:cs typeface="Source Sans Pro"/>
                <a:sym typeface="Source Sans Pro"/>
              </a:rPr>
              <a:t>Slavery Dominates Politics </a:t>
            </a:r>
          </a:p>
        </p:txBody>
      </p:sp>
      <p:sp>
        <p:nvSpPr>
          <p:cNvPr id="149" name="Shape 149"/>
          <p:cNvSpPr txBox="1">
            <a:spLocks noGrp="1"/>
          </p:cNvSpPr>
          <p:nvPr>
            <p:ph type="body" idx="1"/>
          </p:nvPr>
        </p:nvSpPr>
        <p:spPr>
          <a:xfrm>
            <a:off x="265675" y="1377500"/>
            <a:ext cx="8530800" cy="5480400"/>
          </a:xfrm>
          <a:prstGeom prst="rect">
            <a:avLst/>
          </a:prstGeom>
          <a:noFill/>
          <a:ln>
            <a:noFill/>
          </a:ln>
        </p:spPr>
        <p:txBody>
          <a:bodyPr lIns="91425" tIns="45700" rIns="91425" bIns="45700" anchor="t" anchorCtr="0">
            <a:noAutofit/>
          </a:bodyPr>
          <a:lstStyle/>
          <a:p>
            <a:pPr marL="274320" marR="0" lvl="0" indent="-313690" algn="l" rtl="0">
              <a:spcBef>
                <a:spcPts val="0"/>
              </a:spcBef>
              <a:spcAft>
                <a:spcPts val="0"/>
              </a:spcAft>
              <a:buClr>
                <a:schemeClr val="accent1"/>
              </a:buClr>
              <a:buSzPct val="100000"/>
              <a:buFont typeface="Noto Sans Symbols"/>
              <a:buChar char="●"/>
            </a:pPr>
            <a:r>
              <a:rPr lang="en-US" sz="3000" b="0" i="0" u="none" strike="noStrike" cap="none">
                <a:solidFill>
                  <a:schemeClr val="dk1"/>
                </a:solidFill>
                <a:latin typeface="Libre Baskerville"/>
                <a:ea typeface="Libre Baskerville"/>
                <a:cs typeface="Libre Baskerville"/>
                <a:sym typeface="Libre Baskerville"/>
              </a:rPr>
              <a:t>The Republican Party Forms</a:t>
            </a:r>
          </a:p>
          <a:p>
            <a:pPr marL="548640" marR="0" lvl="1" indent="-270510" algn="l" rtl="0">
              <a:spcBef>
                <a:spcPts val="370"/>
              </a:spcBef>
              <a:spcAft>
                <a:spcPts val="0"/>
              </a:spcAft>
              <a:buClr>
                <a:schemeClr val="accent2"/>
              </a:buClr>
              <a:buSzPct val="100000"/>
              <a:buFont typeface="Noto Sans Symbols"/>
              <a:buChar char="●"/>
            </a:pPr>
            <a:r>
              <a:rPr lang="en-US" sz="3000" b="0" i="0" u="none" strike="noStrike" cap="none">
                <a:solidFill>
                  <a:schemeClr val="dk1"/>
                </a:solidFill>
                <a:latin typeface="Libre Baskerville"/>
                <a:ea typeface="Libre Baskerville"/>
                <a:cs typeface="Libre Baskerville"/>
                <a:sym typeface="Libre Baskerville"/>
              </a:rPr>
              <a:t>Southern Whigs either went to the Democratic party or found leaders who supported slavery. Southern Whigs supported the Kansas-Nebraska Act.</a:t>
            </a:r>
          </a:p>
          <a:p>
            <a:pPr marL="548640" marR="0" lvl="1" indent="-270510" algn="l" rtl="0">
              <a:spcBef>
                <a:spcPts val="370"/>
              </a:spcBef>
              <a:spcAft>
                <a:spcPts val="0"/>
              </a:spcAft>
              <a:buClr>
                <a:schemeClr val="accent2"/>
              </a:buClr>
              <a:buSzPct val="100000"/>
              <a:buFont typeface="Noto Sans Symbols"/>
              <a:buChar char="●"/>
            </a:pPr>
            <a:r>
              <a:rPr lang="en-US" sz="3000" b="0" i="0" u="none" strike="noStrike" cap="none">
                <a:solidFill>
                  <a:schemeClr val="dk1"/>
                </a:solidFill>
                <a:latin typeface="Libre Baskerville"/>
                <a:ea typeface="Libre Baskerville"/>
                <a:cs typeface="Libre Baskerville"/>
                <a:sym typeface="Libre Baskerville"/>
              </a:rPr>
              <a:t>Northern Whigs joined the Republicans. The Republican Party gained strength in the North.</a:t>
            </a:r>
          </a:p>
          <a:p>
            <a:pPr marL="457200" marR="0" lvl="0" indent="0" algn="l" rtl="0">
              <a:spcBef>
                <a:spcPts val="370"/>
              </a:spcBef>
              <a:spcAft>
                <a:spcPts val="0"/>
              </a:spcAft>
              <a:buNone/>
            </a:pPr>
            <a:endParaRPr/>
          </a:p>
          <a:p>
            <a:pPr marL="548640" marR="0" lvl="1" indent="-231140" algn="l" rtl="0">
              <a:spcBef>
                <a:spcPts val="370"/>
              </a:spcBef>
              <a:buClr>
                <a:schemeClr val="accent2"/>
              </a:buClr>
              <a:buSzPct val="25000"/>
              <a:buFont typeface="Noto Sans Symbols"/>
              <a:buNone/>
            </a:pPr>
            <a:endParaRPr b="0" i="0" u="none" strike="noStrike" cap="none">
              <a:solidFill>
                <a:schemeClr val="dk1"/>
              </a:solidFill>
              <a:latin typeface="Libre Baskerville"/>
              <a:ea typeface="Libre Baskerville"/>
              <a:cs typeface="Libre Baskerville"/>
              <a:sym typeface="Libre Baskerville"/>
            </a:endParaRPr>
          </a:p>
        </p:txBody>
      </p:sp>
    </p:spTree>
  </p:cSld>
  <p:clrMapOvr>
    <a:masterClrMapping/>
  </p:clrMapOvr>
</p:sld>
</file>

<file path=ppt/theme/theme1.xml><?xml version="1.0" encoding="utf-8"?>
<a:theme xmlns:a="http://schemas.openxmlformats.org/drawingml/2006/main" name="Equity">
  <a:themeElements>
    <a:clrScheme name="Equity">
      <a:dk1>
        <a:srgbClr val="000000"/>
      </a:dk1>
      <a:lt1>
        <a:srgbClr val="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1162</Words>
  <Application>Microsoft Office PowerPoint</Application>
  <PresentationFormat>On-screen Show (4:3)</PresentationFormat>
  <Paragraphs>82</Paragraphs>
  <Slides>25</Slides>
  <Notes>25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25</vt:i4>
      </vt:variant>
    </vt:vector>
  </HeadingPairs>
  <TitlesOfParts>
    <vt:vector size="30" baseType="lpstr">
      <vt:lpstr>Source Sans Pro</vt:lpstr>
      <vt:lpstr>Noto Sans Symbols</vt:lpstr>
      <vt:lpstr>Arial</vt:lpstr>
      <vt:lpstr>Libre Baskerville</vt:lpstr>
      <vt:lpstr>Equity</vt:lpstr>
      <vt:lpstr>Bellwork-- Thursday 4/13</vt:lpstr>
      <vt:lpstr>Chapter 15</vt:lpstr>
      <vt:lpstr>Tensions Rise Between North and South </vt:lpstr>
      <vt:lpstr>Slavery and Territorial Expansion</vt:lpstr>
      <vt:lpstr>The Crisis Deepens</vt:lpstr>
      <vt:lpstr>Violence Erupts</vt:lpstr>
      <vt:lpstr>PowerPoint Presentation</vt:lpstr>
      <vt:lpstr>Bellwork-- Monday 4/17</vt:lpstr>
      <vt:lpstr>Slavery Dominates Politics </vt:lpstr>
      <vt:lpstr>PowerPoint Presentation</vt:lpstr>
      <vt:lpstr>The Breaking Point</vt:lpstr>
      <vt:lpstr>PowerPoint Presentation</vt:lpstr>
      <vt:lpstr>PowerPoint Presentation</vt:lpstr>
      <vt:lpstr>Bellwork-- Tuesday 4/18</vt:lpstr>
      <vt:lpstr>Lincoln’s Election and Southern Secession </vt:lpstr>
      <vt:lpstr>PowerPoint Presentation</vt:lpstr>
      <vt:lpstr>Southern States Secede</vt:lpstr>
      <vt:lpstr>PowerPoint Presentation</vt:lpstr>
      <vt:lpstr>Bellwork-- Wednesday 4/19</vt:lpstr>
      <vt:lpstr>Bellwork-- Thursday April 20</vt:lpstr>
      <vt:lpstr>Bellwork-- Friday 4/21</vt:lpstr>
      <vt:lpstr>Bellwork-- Monday 4/24</vt:lpstr>
      <vt:lpstr>Bellwork-- Tuesday 4/25</vt:lpstr>
      <vt:lpstr>Bellwork-- Wednesday 4/26</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Bellwork-- Thursday 4/13</dc:title>
  <dc:creator>Stephanie Peterson</dc:creator>
  <cp:lastModifiedBy>jj</cp:lastModifiedBy>
  <cp:revision>1</cp:revision>
  <dcterms:modified xsi:type="dcterms:W3CDTF">2017-05-05T13:50:55Z</dcterms:modified>
</cp:coreProperties>
</file>