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0805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1025"/>
            <a:ext cx="4572225" cy="34051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13225"/>
            <a:ext cx="5486399" cy="40862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43225" y="681025"/>
            <a:ext cx="4572300" cy="3405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13225"/>
            <a:ext cx="5486400" cy="4086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13225"/>
            <a:ext cx="5486399" cy="40862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>
            <p:ph idx="2" type="sldImg"/>
          </p:nvPr>
        </p:nvSpPr>
        <p:spPr>
          <a:xfrm>
            <a:off x="1143225" y="681025"/>
            <a:ext cx="4572225" cy="34051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13225"/>
            <a:ext cx="5486399" cy="40862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x="1143225" y="681025"/>
            <a:ext cx="4572225" cy="34051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13225"/>
            <a:ext cx="5486399" cy="40862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>
            <p:ph idx="2" type="sldImg"/>
          </p:nvPr>
        </p:nvSpPr>
        <p:spPr>
          <a:xfrm>
            <a:off x="1143225" y="681025"/>
            <a:ext cx="4572225" cy="34051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13225"/>
            <a:ext cx="5486399" cy="40862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143225" y="681025"/>
            <a:ext cx="4572225" cy="34051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13225"/>
            <a:ext cx="5486399" cy="40862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1143225" y="681025"/>
            <a:ext cx="4572225" cy="34051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13225"/>
            <a:ext cx="5486399" cy="40862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x="1143225" y="681025"/>
            <a:ext cx="4572225" cy="34051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13225"/>
            <a:ext cx="5486399" cy="40862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x="1143225" y="681025"/>
            <a:ext cx="4572225" cy="34051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1143225" y="681025"/>
            <a:ext cx="4572300" cy="3405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13225"/>
            <a:ext cx="5486400" cy="4086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Shape 17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8" name="Shape 18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9" name="Shape 19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0" y="0"/>
                <a:ext cx="1828800" cy="640079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0" dir="5400000" dist="50800" endA="300" endPos="38500" kx="0" rotWithShape="0" algn="bl" stA="50000" stPos="0" sy="-100000" ky="0"/>
              </a:effectLst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2" name="Shape 2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" name="Shape 23"/>
          <p:cNvSpPr txBox="1"/>
          <p:nvPr>
            <p:ph idx="10" type="dt"/>
          </p:nvPr>
        </p:nvSpPr>
        <p:spPr>
          <a:xfrm>
            <a:off x="6934200" y="6553200"/>
            <a:ext cx="16763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900" u="none" cap="small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1891552" y="6553200"/>
            <a:ext cx="1676399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900" u="none" cap="small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4870076" y="6553200"/>
            <a:ext cx="762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900" u="none" cap="small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  <p:sp>
        <p:nvSpPr>
          <p:cNvPr id="26" name="Shape 26"/>
          <p:cNvSpPr txBox="1"/>
          <p:nvPr>
            <p:ph idx="1" type="subTitle"/>
          </p:nvPr>
        </p:nvSpPr>
        <p:spPr>
          <a:xfrm>
            <a:off x="1905000" y="5867400"/>
            <a:ext cx="6570721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1800"/>
              </a:spcBef>
              <a:buClr>
                <a:schemeClr val="accent2"/>
              </a:buClr>
              <a:buFont typeface="Noto Sans Symbols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1200"/>
              </a:spcBef>
              <a:buClr>
                <a:schemeClr val="accent3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1200"/>
              </a:spcBef>
              <a:buClr>
                <a:schemeClr val="accent4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1200"/>
              </a:spcBef>
              <a:buClr>
                <a:schemeClr val="accent5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1200"/>
              </a:spcBef>
              <a:buClr>
                <a:schemeClr val="accent6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1200"/>
              </a:spcBef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1200"/>
              </a:spcBef>
              <a:buClr>
                <a:schemeClr val="accent3"/>
              </a:buClr>
              <a:buFont typeface="Courier New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1200"/>
              </a:spcBef>
              <a:buClr>
                <a:schemeClr val="accent5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type="ctrTitle"/>
          </p:nvPr>
        </p:nvSpPr>
        <p:spPr>
          <a:xfrm>
            <a:off x="1905000" y="4648200"/>
            <a:ext cx="65532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b="0" i="0" sz="3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b="0" i="0" sz="44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 rot="5400000">
            <a:off x="3642518" y="1081881"/>
            <a:ext cx="3840162" cy="6248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5440" lvl="0" marL="457200" marR="0" rtl="0" algn="l">
              <a:spcBef>
                <a:spcPts val="1800"/>
              </a:spcBef>
              <a:buClr>
                <a:schemeClr val="accent1"/>
              </a:buClr>
              <a:buSzPct val="80000"/>
              <a:buFont typeface="Noto Sans Symbols"/>
              <a:buChar char="◎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1800"/>
              </a:spcBef>
              <a:buClr>
                <a:schemeClr val="accent2"/>
              </a:buClr>
              <a:buSzPct val="80000"/>
              <a:buFont typeface="Noto Sans Symbols"/>
              <a:buChar char="◉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5760" lvl="2" marL="1371600" marR="0" rtl="0" algn="l">
              <a:spcBef>
                <a:spcPts val="1200"/>
              </a:spcBef>
              <a:buClr>
                <a:schemeClr val="accent3"/>
              </a:buClr>
              <a:buSzPct val="79999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75919" lvl="3" marL="1828800" marR="0" rtl="0" algn="l">
              <a:spcBef>
                <a:spcPts val="1200"/>
              </a:spcBef>
              <a:buClr>
                <a:schemeClr val="accent4"/>
              </a:buClr>
              <a:buSzPct val="80000"/>
              <a:buFont typeface="Noto Sans Symbols"/>
              <a:buChar char="◉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75920" lvl="4" marL="2286000" marR="0" rtl="0" algn="l">
              <a:spcBef>
                <a:spcPts val="1200"/>
              </a:spcBef>
              <a:buClr>
                <a:schemeClr val="accent5"/>
              </a:buClr>
              <a:buSzPct val="8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5760" lvl="5" marL="2743200" marR="0" rtl="0" algn="l">
              <a:spcBef>
                <a:spcPts val="1200"/>
              </a:spcBef>
              <a:buClr>
                <a:schemeClr val="accent6"/>
              </a:buClr>
              <a:buSzPct val="9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86079" lvl="6" marL="3200400" marR="0" rtl="0" algn="l">
              <a:spcBef>
                <a:spcPts val="12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200"/>
              </a:spcBef>
              <a:buClr>
                <a:schemeClr val="accent3"/>
              </a:buClr>
              <a:buSzPct val="1000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20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6553200" y="635149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Shape 97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98" name="Shape 98"/>
            <p:cNvSpPr/>
            <p:nvPr/>
          </p:nvSpPr>
          <p:spPr>
            <a:xfrm>
              <a:off x="-442912" y="457200"/>
              <a:ext cx="9129712" cy="167639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0" dir="5400000" dist="50800" endA="300" endPos="38500" kx="0" rotWithShape="0" algn="bl" stA="50000" stPos="0" sy="-100000" ky="0"/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Shape 99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Shape 100"/>
            <p:cNvSpPr/>
            <p:nvPr/>
          </p:nvSpPr>
          <p:spPr>
            <a:xfrm>
              <a:off x="6872288" y="457200"/>
              <a:ext cx="1828800" cy="16763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Shape 101"/>
            <p:cNvSpPr/>
            <p:nvPr/>
          </p:nvSpPr>
          <p:spPr>
            <a:xfrm>
              <a:off x="7367588" y="876300"/>
              <a:ext cx="838199" cy="838199"/>
            </a:xfrm>
            <a:prstGeom prst="ellipse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2" name="Shape 102"/>
          <p:cNvSpPr txBox="1"/>
          <p:nvPr>
            <p:ph type="title"/>
          </p:nvPr>
        </p:nvSpPr>
        <p:spPr>
          <a:xfrm rot="5400000">
            <a:off x="6277768" y="3488531"/>
            <a:ext cx="3827462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b="0" i="0" sz="44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 rot="5400000">
            <a:off x="1585118" y="1234281"/>
            <a:ext cx="3840162" cy="594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5440" lvl="0" marL="457200" marR="0" rtl="0" algn="l">
              <a:spcBef>
                <a:spcPts val="1800"/>
              </a:spcBef>
              <a:buClr>
                <a:schemeClr val="accent1"/>
              </a:buClr>
              <a:buSzPct val="80000"/>
              <a:buFont typeface="Noto Sans Symbols"/>
              <a:buChar char="◎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1800"/>
              </a:spcBef>
              <a:buClr>
                <a:schemeClr val="accent2"/>
              </a:buClr>
              <a:buSzPct val="80000"/>
              <a:buFont typeface="Noto Sans Symbols"/>
              <a:buChar char="◉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5760" lvl="2" marL="1371600" marR="0" rtl="0" algn="l">
              <a:spcBef>
                <a:spcPts val="1200"/>
              </a:spcBef>
              <a:buClr>
                <a:schemeClr val="accent3"/>
              </a:buClr>
              <a:buSzPct val="79999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75919" lvl="3" marL="1828800" marR="0" rtl="0" algn="l">
              <a:spcBef>
                <a:spcPts val="1200"/>
              </a:spcBef>
              <a:buClr>
                <a:schemeClr val="accent4"/>
              </a:buClr>
              <a:buSzPct val="80000"/>
              <a:buFont typeface="Noto Sans Symbols"/>
              <a:buChar char="◉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75920" lvl="4" marL="2286000" marR="0" rtl="0" algn="l">
              <a:spcBef>
                <a:spcPts val="1200"/>
              </a:spcBef>
              <a:buClr>
                <a:schemeClr val="accent5"/>
              </a:buClr>
              <a:buSzPct val="8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5760" lvl="5" marL="2743200" marR="0" rtl="0" algn="l">
              <a:spcBef>
                <a:spcPts val="1200"/>
              </a:spcBef>
              <a:buClr>
                <a:schemeClr val="accent6"/>
              </a:buClr>
              <a:buSzPct val="9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86079" lvl="6" marL="3200400" marR="0" rtl="0" algn="l">
              <a:spcBef>
                <a:spcPts val="12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200"/>
              </a:spcBef>
              <a:buClr>
                <a:schemeClr val="accent3"/>
              </a:buClr>
              <a:buSzPct val="1000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20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0" type="dt"/>
          </p:nvPr>
        </p:nvSpPr>
        <p:spPr>
          <a:xfrm>
            <a:off x="6553200" y="635149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78486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b="0" i="0" sz="44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2438400" y="2286000"/>
            <a:ext cx="6248399" cy="38401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5440" lvl="0" marL="457200" marR="0" rtl="0" algn="l">
              <a:spcBef>
                <a:spcPts val="1800"/>
              </a:spcBef>
              <a:buClr>
                <a:schemeClr val="accent1"/>
              </a:buClr>
              <a:buSzPct val="80000"/>
              <a:buFont typeface="Noto Sans Symbols"/>
              <a:buChar char="◎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1800"/>
              </a:spcBef>
              <a:buClr>
                <a:schemeClr val="accent2"/>
              </a:buClr>
              <a:buSzPct val="80000"/>
              <a:buFont typeface="Noto Sans Symbols"/>
              <a:buChar char="◉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5760" lvl="2" marL="1371600" marR="0" rtl="0" algn="l">
              <a:spcBef>
                <a:spcPts val="1200"/>
              </a:spcBef>
              <a:buClr>
                <a:schemeClr val="accent3"/>
              </a:buClr>
              <a:buSzPct val="79999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75919" lvl="3" marL="1828800" marR="0" rtl="0" algn="l">
              <a:spcBef>
                <a:spcPts val="1200"/>
              </a:spcBef>
              <a:buClr>
                <a:schemeClr val="accent4"/>
              </a:buClr>
              <a:buSzPct val="80000"/>
              <a:buFont typeface="Noto Sans Symbols"/>
              <a:buChar char="◉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75920" lvl="4" marL="2286000" marR="0" rtl="0" algn="l">
              <a:spcBef>
                <a:spcPts val="1200"/>
              </a:spcBef>
              <a:buClr>
                <a:schemeClr val="accent5"/>
              </a:buClr>
              <a:buSzPct val="8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5760" lvl="5" marL="2743200" marR="0" rtl="0" algn="l">
              <a:spcBef>
                <a:spcPts val="1200"/>
              </a:spcBef>
              <a:buClr>
                <a:schemeClr val="accent6"/>
              </a:buClr>
              <a:buSzPct val="9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86079" lvl="6" marL="3200400" marR="0" rtl="0" algn="l">
              <a:spcBef>
                <a:spcPts val="12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200"/>
              </a:spcBef>
              <a:buClr>
                <a:schemeClr val="accent3"/>
              </a:buClr>
              <a:buSzPct val="1000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20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6553200" y="635149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hape 3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6" name="Shape 3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0" dir="5400000" dist="50800" endA="300" endPos="38500" kx="0" rotWithShape="0" algn="bl" stA="50000" stPos="0" sy="-100000" ky="0"/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" name="Shape 39"/>
          <p:cNvSpPr txBox="1"/>
          <p:nvPr>
            <p:ph type="title"/>
          </p:nvPr>
        </p:nvSpPr>
        <p:spPr>
          <a:xfrm>
            <a:off x="1905000" y="2667000"/>
            <a:ext cx="6629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b="0" i="0" sz="3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152400" y="4495800"/>
            <a:ext cx="1524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200000"/>
              </a:lnSpc>
              <a:spcBef>
                <a:spcPts val="1800"/>
              </a:spcBef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1800"/>
              </a:spcBef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1200"/>
              </a:spcBef>
              <a:buClr>
                <a:schemeClr val="accent3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200"/>
              </a:spcBef>
              <a:buClr>
                <a:schemeClr val="accent4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200"/>
              </a:spcBef>
              <a:buClr>
                <a:schemeClr val="accent5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200"/>
              </a:spcBef>
              <a:buClr>
                <a:schemeClr val="accent6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20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200"/>
              </a:spcBef>
              <a:buClr>
                <a:schemeClr val="accent3"/>
              </a:buClr>
              <a:buFont typeface="Courier New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200"/>
              </a:spcBef>
              <a:buClr>
                <a:schemeClr val="accent5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6931152" y="6556247"/>
            <a:ext cx="1673352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1892808" y="6556247"/>
            <a:ext cx="1673352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4867655" y="6556247"/>
            <a:ext cx="762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900" u="none" cap="small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b="0" i="0" sz="44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2438400" y="2298700"/>
            <a:ext cx="2971799" cy="38274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7160" lvl="0" marL="228600" marR="0" rtl="0" algn="l">
              <a:spcBef>
                <a:spcPts val="1800"/>
              </a:spcBef>
              <a:buClr>
                <a:schemeClr val="accent1"/>
              </a:buClr>
              <a:buSzPct val="79999"/>
              <a:buFont typeface="Noto Sans Symbols"/>
              <a:buChar char="◎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7159" lvl="1" marL="457200" marR="0" rtl="0" algn="l">
              <a:spcBef>
                <a:spcPts val="1800"/>
              </a:spcBef>
              <a:buClr>
                <a:schemeClr val="accent2"/>
              </a:buClr>
              <a:buSzPct val="79999"/>
              <a:buFont typeface="Noto Sans Symbols"/>
              <a:buChar char="◉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37159" lvl="2" marL="685800" marR="0" rtl="0" algn="l">
              <a:spcBef>
                <a:spcPts val="1200"/>
              </a:spcBef>
              <a:buClr>
                <a:schemeClr val="accent3"/>
              </a:buClr>
              <a:buSzPct val="79999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37159" lvl="3" marL="914400" marR="0" rtl="0" algn="l">
              <a:spcBef>
                <a:spcPts val="1200"/>
              </a:spcBef>
              <a:buClr>
                <a:schemeClr val="accent4"/>
              </a:buClr>
              <a:buSzPct val="79999"/>
              <a:buFont typeface="Noto Sans Symbols"/>
              <a:buChar char="◉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37160" lvl="4" marL="1143000" marR="0" rtl="0" algn="l">
              <a:spcBef>
                <a:spcPts val="1200"/>
              </a:spcBef>
              <a:buClr>
                <a:schemeClr val="accent5"/>
              </a:buClr>
              <a:buSzPct val="79999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329" lvl="5" marL="2743200" marR="0" rtl="0" algn="l">
              <a:spcBef>
                <a:spcPts val="1200"/>
              </a:spcBef>
              <a:buClr>
                <a:schemeClr val="accent6"/>
              </a:buClr>
              <a:buSzPct val="900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77189" lvl="6" marL="3200400" marR="0" rtl="0" algn="l">
              <a:spcBef>
                <a:spcPts val="12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1200"/>
              </a:spcBef>
              <a:buClr>
                <a:schemeClr val="accent3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120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5715000" y="2298700"/>
            <a:ext cx="2971799" cy="38274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7160" lvl="0" marL="228600" marR="0" rtl="0" algn="l">
              <a:spcBef>
                <a:spcPts val="1800"/>
              </a:spcBef>
              <a:buClr>
                <a:schemeClr val="accent1"/>
              </a:buClr>
              <a:buSzPct val="79999"/>
              <a:buFont typeface="Noto Sans Symbols"/>
              <a:buChar char="◎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7159" lvl="1" marL="457200" marR="0" rtl="0" algn="l">
              <a:spcBef>
                <a:spcPts val="1800"/>
              </a:spcBef>
              <a:buClr>
                <a:schemeClr val="accent2"/>
              </a:buClr>
              <a:buSzPct val="79999"/>
              <a:buFont typeface="Noto Sans Symbols"/>
              <a:buChar char="◉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37159" lvl="2" marL="685800" marR="0" rtl="0" algn="l">
              <a:spcBef>
                <a:spcPts val="1200"/>
              </a:spcBef>
              <a:buClr>
                <a:schemeClr val="accent3"/>
              </a:buClr>
              <a:buSzPct val="79999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37159" lvl="3" marL="914400" marR="0" rtl="0" algn="l">
              <a:spcBef>
                <a:spcPts val="1200"/>
              </a:spcBef>
              <a:buClr>
                <a:schemeClr val="accent4"/>
              </a:buClr>
              <a:buSzPct val="79999"/>
              <a:buFont typeface="Noto Sans Symbols"/>
              <a:buChar char="◉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37160" lvl="4" marL="1143000" marR="0" rtl="0" algn="l">
              <a:spcBef>
                <a:spcPts val="1200"/>
              </a:spcBef>
              <a:buClr>
                <a:schemeClr val="accent5"/>
              </a:buClr>
              <a:buSzPct val="79999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329" lvl="5" marL="2743200" marR="0" rtl="0" algn="l">
              <a:spcBef>
                <a:spcPts val="1200"/>
              </a:spcBef>
              <a:buClr>
                <a:schemeClr val="accent6"/>
              </a:buClr>
              <a:buSzPct val="900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77189" lvl="6" marL="3200400" marR="0" rtl="0" algn="l">
              <a:spcBef>
                <a:spcPts val="12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1200"/>
              </a:spcBef>
              <a:buClr>
                <a:schemeClr val="accent3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120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>
            <a:off x="6553200" y="635149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b="0" i="0" sz="44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2438400" y="2291697"/>
            <a:ext cx="2971799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1800"/>
              </a:spcBef>
              <a:buClr>
                <a:schemeClr val="accent1"/>
              </a:buClr>
              <a:buFont typeface="Noto Sans Symbols"/>
              <a:buNone/>
              <a:defRPr b="0" i="0" sz="2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800"/>
              </a:spcBef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1200"/>
              </a:spcBef>
              <a:buClr>
                <a:schemeClr val="accent3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200"/>
              </a:spcBef>
              <a:buClr>
                <a:schemeClr val="accent4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200"/>
              </a:spcBef>
              <a:buClr>
                <a:schemeClr val="accent5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200"/>
              </a:spcBef>
              <a:buClr>
                <a:schemeClr val="accent6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200"/>
              </a:spcBef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200"/>
              </a:spcBef>
              <a:buClr>
                <a:schemeClr val="accent3"/>
              </a:buClr>
              <a:buFont typeface="Courier New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200"/>
              </a:spcBef>
              <a:buClr>
                <a:schemeClr val="accent5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x="2447925" y="3137647"/>
            <a:ext cx="2971799" cy="29992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7160" lvl="0" marL="228600" marR="0" rtl="0" algn="l">
              <a:spcBef>
                <a:spcPts val="1800"/>
              </a:spcBef>
              <a:buClr>
                <a:schemeClr val="accent1"/>
              </a:buClr>
              <a:buSzPct val="79999"/>
              <a:buFont typeface="Noto Sans Symbols"/>
              <a:buChar char="◎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7159" lvl="1" marL="457200" marR="0" rtl="0" algn="l">
              <a:spcBef>
                <a:spcPts val="1800"/>
              </a:spcBef>
              <a:buClr>
                <a:schemeClr val="accent2"/>
              </a:buClr>
              <a:buSzPct val="79999"/>
              <a:buFont typeface="Noto Sans Symbols"/>
              <a:buChar char="◉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37159" lvl="2" marL="685800" marR="0" rtl="0" algn="l">
              <a:spcBef>
                <a:spcPts val="1200"/>
              </a:spcBef>
              <a:buClr>
                <a:schemeClr val="accent3"/>
              </a:buClr>
              <a:buSzPct val="79999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37159" lvl="3" marL="914400" marR="0" rtl="0" algn="l">
              <a:spcBef>
                <a:spcPts val="1200"/>
              </a:spcBef>
              <a:buClr>
                <a:schemeClr val="accent4"/>
              </a:buClr>
              <a:buSzPct val="79999"/>
              <a:buFont typeface="Noto Sans Symbols"/>
              <a:buChar char="◉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37160" lvl="4" marL="1143000" marR="0" rtl="0" algn="l">
              <a:spcBef>
                <a:spcPts val="1200"/>
              </a:spcBef>
              <a:buClr>
                <a:schemeClr val="accent5"/>
              </a:buClr>
              <a:buSzPct val="79999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5760" lvl="5" marL="2743200" marR="0" rtl="0" algn="l">
              <a:spcBef>
                <a:spcPts val="1200"/>
              </a:spcBef>
              <a:buClr>
                <a:schemeClr val="accent6"/>
              </a:buClr>
              <a:buSzPct val="9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86079" lvl="6" marL="3200400" marR="0" rtl="0" algn="l">
              <a:spcBef>
                <a:spcPts val="12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200"/>
              </a:spcBef>
              <a:buClr>
                <a:schemeClr val="accent3"/>
              </a:buClr>
              <a:buSzPct val="1000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20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3" type="body"/>
          </p:nvPr>
        </p:nvSpPr>
        <p:spPr>
          <a:xfrm>
            <a:off x="5715000" y="2291697"/>
            <a:ext cx="2971799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1800"/>
              </a:spcBef>
              <a:buClr>
                <a:schemeClr val="accent1"/>
              </a:buClr>
              <a:buFont typeface="Noto Sans Symbols"/>
              <a:buNone/>
              <a:defRPr b="0" i="0" sz="2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1800"/>
              </a:spcBef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1200"/>
              </a:spcBef>
              <a:buClr>
                <a:schemeClr val="accent3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200"/>
              </a:spcBef>
              <a:buClr>
                <a:schemeClr val="accent4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200"/>
              </a:spcBef>
              <a:buClr>
                <a:schemeClr val="accent5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200"/>
              </a:spcBef>
              <a:buClr>
                <a:schemeClr val="accent6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200"/>
              </a:spcBef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200"/>
              </a:spcBef>
              <a:buClr>
                <a:schemeClr val="accent3"/>
              </a:buClr>
              <a:buFont typeface="Courier New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200"/>
              </a:spcBef>
              <a:buClr>
                <a:schemeClr val="accent5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4" type="body"/>
          </p:nvPr>
        </p:nvSpPr>
        <p:spPr>
          <a:xfrm>
            <a:off x="5715000" y="3137647"/>
            <a:ext cx="2971799" cy="3001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7160" lvl="0" marL="228600" marR="0" rtl="0" algn="l">
              <a:spcBef>
                <a:spcPts val="1800"/>
              </a:spcBef>
              <a:buClr>
                <a:schemeClr val="accent1"/>
              </a:buClr>
              <a:buSzPct val="79999"/>
              <a:buFont typeface="Noto Sans Symbols"/>
              <a:buChar char="◎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7159" lvl="1" marL="457200" marR="0" rtl="0" algn="l">
              <a:spcBef>
                <a:spcPts val="1800"/>
              </a:spcBef>
              <a:buClr>
                <a:schemeClr val="accent2"/>
              </a:buClr>
              <a:buSzPct val="79999"/>
              <a:buFont typeface="Noto Sans Symbols"/>
              <a:buChar char="◉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37159" lvl="2" marL="685800" marR="0" rtl="0" algn="l">
              <a:spcBef>
                <a:spcPts val="1200"/>
              </a:spcBef>
              <a:buClr>
                <a:schemeClr val="accent3"/>
              </a:buClr>
              <a:buSzPct val="79999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37159" lvl="3" marL="914400" marR="0" rtl="0" algn="l">
              <a:spcBef>
                <a:spcPts val="1200"/>
              </a:spcBef>
              <a:buClr>
                <a:schemeClr val="accent4"/>
              </a:buClr>
              <a:buSzPct val="79999"/>
              <a:buFont typeface="Noto Sans Symbols"/>
              <a:buChar char="◉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37160" lvl="4" marL="1143000" marR="0" rtl="0" algn="l">
              <a:spcBef>
                <a:spcPts val="1200"/>
              </a:spcBef>
              <a:buClr>
                <a:schemeClr val="accent5"/>
              </a:buClr>
              <a:buSzPct val="79999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5760" lvl="5" marL="2743200" marR="0" rtl="0" algn="l">
              <a:spcBef>
                <a:spcPts val="1200"/>
              </a:spcBef>
              <a:buClr>
                <a:schemeClr val="accent6"/>
              </a:buClr>
              <a:buSzPct val="9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86079" lvl="6" marL="3200400" marR="0" rtl="0" algn="l">
              <a:spcBef>
                <a:spcPts val="12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200"/>
              </a:spcBef>
              <a:buClr>
                <a:schemeClr val="accent3"/>
              </a:buClr>
              <a:buSzPct val="1000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20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6553200" y="635149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>
            <a:off x="0" y="0"/>
            <a:ext cx="9144000" cy="1676399"/>
            <a:chOff x="0" y="0"/>
            <a:chExt cx="9144000" cy="1676399"/>
          </a:xfrm>
        </p:grpSpPr>
        <p:sp>
          <p:nvSpPr>
            <p:cNvPr id="62" name="Shape 62"/>
            <p:cNvSpPr/>
            <p:nvPr/>
          </p:nvSpPr>
          <p:spPr>
            <a:xfrm>
              <a:off x="0" y="0"/>
              <a:ext cx="9144000" cy="16763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0" dir="5400000" dist="50800" endA="300" endPos="38500" kx="0" rotWithShape="0" algn="bl" stA="50000" stPos="0" sy="-100000" ky="0"/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Shape 63"/>
            <p:cNvSpPr/>
            <p:nvPr/>
          </p:nvSpPr>
          <p:spPr>
            <a:xfrm>
              <a:off x="0" y="0"/>
              <a:ext cx="1828800" cy="16763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Shape 64"/>
            <p:cNvSpPr/>
            <p:nvPr/>
          </p:nvSpPr>
          <p:spPr>
            <a:xfrm>
              <a:off x="495300" y="419100"/>
              <a:ext cx="838199" cy="838199"/>
            </a:xfrm>
            <a:prstGeom prst="ellipse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5" name="Shape 65"/>
          <p:cNvSpPr txBox="1"/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b="0" i="0" sz="44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6553200" y="635149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0" y="0"/>
            <a:ext cx="1828800" cy="1676399"/>
            <a:chOff x="457200" y="457200"/>
            <a:chExt cx="1828800" cy="1676399"/>
          </a:xfrm>
        </p:grpSpPr>
        <p:sp>
          <p:nvSpPr>
            <p:cNvPr id="71" name="Shape 71"/>
            <p:cNvSpPr/>
            <p:nvPr/>
          </p:nvSpPr>
          <p:spPr>
            <a:xfrm>
              <a:off x="457200" y="457200"/>
              <a:ext cx="1828800" cy="16763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0" dir="5400000" dist="50800" endA="300" endPos="38500" kx="0" rotWithShape="0" algn="bl" stA="50000" stPos="0" sy="-100000" ky="0"/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952500" y="876300"/>
              <a:ext cx="838199" cy="838199"/>
            </a:xfrm>
            <a:prstGeom prst="ellipse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3" name="Shape 73"/>
          <p:cNvSpPr txBox="1"/>
          <p:nvPr>
            <p:ph idx="10" type="dt"/>
          </p:nvPr>
        </p:nvSpPr>
        <p:spPr>
          <a:xfrm>
            <a:off x="6553200" y="635149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2441448" y="228600"/>
            <a:ext cx="624535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b="0" i="0" sz="44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2706624" y="2446991"/>
            <a:ext cx="5714999" cy="35311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5440" lvl="0" marL="457200" marR="0" rtl="0" algn="l">
              <a:spcBef>
                <a:spcPts val="1800"/>
              </a:spcBef>
              <a:buClr>
                <a:schemeClr val="accent1"/>
              </a:buClr>
              <a:buSzPct val="80000"/>
              <a:buFont typeface="Noto Sans Symbols"/>
              <a:buChar char="◎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1800"/>
              </a:spcBef>
              <a:buClr>
                <a:schemeClr val="accent2"/>
              </a:buClr>
              <a:buSzPct val="80000"/>
              <a:buFont typeface="Noto Sans Symbols"/>
              <a:buChar char="◉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5760" lvl="2" marL="1371600" marR="0" rtl="0" algn="l">
              <a:spcBef>
                <a:spcPts val="1200"/>
              </a:spcBef>
              <a:buClr>
                <a:schemeClr val="accent3"/>
              </a:buClr>
              <a:buSzPct val="79999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75919" lvl="3" marL="1828800" marR="0" rtl="0" algn="l">
              <a:spcBef>
                <a:spcPts val="1200"/>
              </a:spcBef>
              <a:buClr>
                <a:schemeClr val="accent4"/>
              </a:buClr>
              <a:buSzPct val="80000"/>
              <a:buFont typeface="Noto Sans Symbols"/>
              <a:buChar char="◉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75920" lvl="4" marL="2286000" marR="0" rtl="0" algn="l">
              <a:spcBef>
                <a:spcPts val="1200"/>
              </a:spcBef>
              <a:buClr>
                <a:schemeClr val="accent5"/>
              </a:buClr>
              <a:buSzPct val="8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1200"/>
              </a:spcBef>
              <a:buClr>
                <a:schemeClr val="accent6"/>
              </a:buClr>
              <a:buSzPct val="9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8300" lvl="6" marL="3200400" marR="0" rtl="0" algn="l">
              <a:spcBef>
                <a:spcPts val="12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1200"/>
              </a:spcBef>
              <a:buClr>
                <a:schemeClr val="accent3"/>
              </a:buClr>
              <a:buSzPct val="100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120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2" type="body"/>
          </p:nvPr>
        </p:nvSpPr>
        <p:spPr>
          <a:xfrm>
            <a:off x="164592" y="3031490"/>
            <a:ext cx="1524000" cy="23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Font typeface="Noto Sans Symbols"/>
              <a:buNone/>
              <a:defRPr b="1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1800"/>
              </a:spcBef>
              <a:buClr>
                <a:schemeClr val="accent2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1200"/>
              </a:spcBef>
              <a:buClr>
                <a:schemeClr val="accent3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200"/>
              </a:spcBef>
              <a:buClr>
                <a:schemeClr val="accent4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200"/>
              </a:spcBef>
              <a:buClr>
                <a:schemeClr val="accent5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200"/>
              </a:spcBef>
              <a:buClr>
                <a:schemeClr val="accent6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200"/>
              </a:spcBef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200"/>
              </a:spcBef>
              <a:buClr>
                <a:schemeClr val="accent3"/>
              </a:buClr>
              <a:buFont typeface="Courier New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200"/>
              </a:spcBef>
              <a:buClr>
                <a:schemeClr val="accent5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6553200" y="635149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2441448" y="228600"/>
            <a:ext cx="624535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b="0" i="0" sz="44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5" name="Shape 85"/>
          <p:cNvSpPr/>
          <p:nvPr>
            <p:ph idx="2" type="pic"/>
          </p:nvPr>
        </p:nvSpPr>
        <p:spPr>
          <a:xfrm>
            <a:off x="2706624" y="2450591"/>
            <a:ext cx="5714999" cy="3529583"/>
          </a:xfrm>
          <a:prstGeom prst="rect">
            <a:avLst/>
          </a:prstGeom>
          <a:noFill/>
          <a:ln cap="flat" cmpd="sng" w="1016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  <a:effectLst>
            <a:outerShdw blurRad="63500" sx="102000" rotWithShape="0" algn="ctr" sy="102000">
              <a:srgbClr val="000000">
                <a:alpha val="29803"/>
              </a:srgbClr>
            </a:outerShdw>
          </a:effectLst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80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1800"/>
              </a:spcBef>
              <a:buClr>
                <a:schemeClr val="accent2"/>
              </a:buClr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1200"/>
              </a:spcBef>
              <a:buClr>
                <a:schemeClr val="accent3"/>
              </a:buClr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200"/>
              </a:spcBef>
              <a:buClr>
                <a:schemeClr val="accent4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200"/>
              </a:spcBef>
              <a:buClr>
                <a:schemeClr val="accent5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200"/>
              </a:spcBef>
              <a:buClr>
                <a:schemeClr val="accent6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20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200"/>
              </a:spcBef>
              <a:buClr>
                <a:schemeClr val="accent3"/>
              </a:buClr>
              <a:buFont typeface="Courier New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200"/>
              </a:spcBef>
              <a:buClr>
                <a:schemeClr val="accent5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164592" y="3031489"/>
            <a:ext cx="1527047" cy="2359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Font typeface="Noto Sans Symbols"/>
              <a:buNone/>
              <a:defRPr b="1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1800"/>
              </a:spcBef>
              <a:buClr>
                <a:schemeClr val="accent2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1200"/>
              </a:spcBef>
              <a:buClr>
                <a:schemeClr val="accent3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200"/>
              </a:spcBef>
              <a:buClr>
                <a:schemeClr val="accent4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200"/>
              </a:spcBef>
              <a:buClr>
                <a:schemeClr val="accent5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200"/>
              </a:spcBef>
              <a:buClr>
                <a:schemeClr val="accent6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200"/>
              </a:spcBef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200"/>
              </a:spcBef>
              <a:buClr>
                <a:schemeClr val="accent3"/>
              </a:buClr>
              <a:buFont typeface="Courier New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200"/>
              </a:spcBef>
              <a:buClr>
                <a:schemeClr val="accent5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6553200" y="635149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Shape 7"/>
            <p:cNvSpPr/>
            <p:nvPr/>
          </p:nvSpPr>
          <p:spPr>
            <a:xfrm>
              <a:off x="457200" y="0"/>
              <a:ext cx="8686800" cy="16763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0" dir="5400000" dist="50800" endA="300" endPos="38500" kx="0" rotWithShape="0" algn="bl" stA="50000" stPos="0" sy="-100000" ky="0"/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Shape 8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Shape 9"/>
            <p:cNvSpPr/>
            <p:nvPr/>
          </p:nvSpPr>
          <p:spPr>
            <a:xfrm>
              <a:off x="0" y="0"/>
              <a:ext cx="1828800" cy="16763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>
              <a:off x="495300" y="419100"/>
              <a:ext cx="838199" cy="838199"/>
            </a:xfrm>
            <a:prstGeom prst="ellipse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" name="Shape 11"/>
          <p:cNvSpPr txBox="1"/>
          <p:nvPr>
            <p:ph idx="1" type="body"/>
          </p:nvPr>
        </p:nvSpPr>
        <p:spPr>
          <a:xfrm>
            <a:off x="2438400" y="2286000"/>
            <a:ext cx="6248399" cy="38401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5440" lvl="0" marL="457200" marR="0" rtl="0" algn="l">
              <a:spcBef>
                <a:spcPts val="1800"/>
              </a:spcBef>
              <a:buClr>
                <a:schemeClr val="accent1"/>
              </a:buClr>
              <a:buSzPct val="80000"/>
              <a:buFont typeface="Noto Sans Symbols"/>
              <a:buChar char="◎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1800"/>
              </a:spcBef>
              <a:buClr>
                <a:schemeClr val="accent2"/>
              </a:buClr>
              <a:buSzPct val="80000"/>
              <a:buFont typeface="Noto Sans Symbols"/>
              <a:buChar char="◉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5760" lvl="2" marL="1371600" marR="0" rtl="0" algn="l">
              <a:spcBef>
                <a:spcPts val="1200"/>
              </a:spcBef>
              <a:buClr>
                <a:schemeClr val="accent3"/>
              </a:buClr>
              <a:buSzPct val="79999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75919" lvl="3" marL="1828800" marR="0" rtl="0" algn="l">
              <a:spcBef>
                <a:spcPts val="1200"/>
              </a:spcBef>
              <a:buClr>
                <a:schemeClr val="accent4"/>
              </a:buClr>
              <a:buSzPct val="80000"/>
              <a:buFont typeface="Noto Sans Symbols"/>
              <a:buChar char="◉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75920" lvl="4" marL="2286000" marR="0" rtl="0" algn="l">
              <a:spcBef>
                <a:spcPts val="1200"/>
              </a:spcBef>
              <a:buClr>
                <a:schemeClr val="accent5"/>
              </a:buClr>
              <a:buSzPct val="8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5760" lvl="5" marL="2743200" marR="0" rtl="0" algn="l">
              <a:spcBef>
                <a:spcPts val="1200"/>
              </a:spcBef>
              <a:buClr>
                <a:schemeClr val="accent6"/>
              </a:buClr>
              <a:buSzPct val="9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86079" lvl="6" marL="3200400" marR="0" rtl="0" algn="l">
              <a:spcBef>
                <a:spcPts val="12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200"/>
              </a:spcBef>
              <a:buClr>
                <a:schemeClr val="accent3"/>
              </a:buClr>
              <a:buSzPct val="1000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20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b="0" i="0" sz="44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6553200" y="6351494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9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533400" y="533400"/>
            <a:ext cx="7620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1057450" y="275275"/>
            <a:ext cx="78534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5500"/>
              <a:t>Bellwork-- Tuesday 11/1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2607600" y="1822575"/>
            <a:ext cx="6536400" cy="489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-US" sz="3000"/>
              <a:t>Fill out CW/HW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-US" sz="3000"/>
              <a:t>Using the picture below and the chart on page 147, answer the following:</a:t>
            </a:r>
          </a:p>
          <a:p>
            <a:pPr indent="495300" lvl="1" rtl="0">
              <a:spcBef>
                <a:spcPts val="0"/>
              </a:spcBef>
              <a:buSzPct val="100000"/>
            </a:pPr>
            <a:r>
              <a:rPr lang="en-US" sz="3000"/>
              <a:t>What do you notice about the snake cartoon?</a:t>
            </a:r>
          </a:p>
          <a:p>
            <a:pPr indent="495300" lvl="1" rtl="0">
              <a:spcBef>
                <a:spcPts val="0"/>
              </a:spcBef>
              <a:buSzPct val="100000"/>
            </a:pPr>
            <a:r>
              <a:rPr lang="en-US" sz="3000"/>
              <a:t>What does the snake represent?</a:t>
            </a:r>
          </a:p>
          <a:p>
            <a:pPr indent="495300" lvl="1">
              <a:spcBef>
                <a:spcPts val="0"/>
              </a:spcBef>
              <a:buSzPct val="100000"/>
            </a:pPr>
            <a:r>
              <a:rPr lang="en-US" sz="3000"/>
              <a:t>Which factor on pg. 147 do you think was most important in creating an American identity?</a:t>
            </a:r>
          </a:p>
        </p:txBody>
      </p:sp>
      <p:pic>
        <p:nvPicPr>
          <p:cNvPr descr="http://imgc.allpostersimages.com/images/P-473-488-90/61/6177/HSF1100Z/posters/join-or-die-cartoon-1754.jpg" id="113" name="Shape 1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711950"/>
            <a:ext cx="2859000" cy="214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subTitle"/>
          </p:nvPr>
        </p:nvSpPr>
        <p:spPr>
          <a:xfrm>
            <a:off x="1905000" y="5867400"/>
            <a:ext cx="6570721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 1:  Tighter British Control</a:t>
            </a:r>
          </a:p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/>
          <p:nvPr>
            <p:ph type="ctrTitle"/>
          </p:nvPr>
        </p:nvSpPr>
        <p:spPr>
          <a:xfrm>
            <a:off x="1905000" y="4648200"/>
            <a:ext cx="65532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b="0" i="0" lang="en-US" sz="36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Chapter 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b="0" i="0" lang="en-US" sz="44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Growing Apart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2035600" y="2177150"/>
            <a:ext cx="6898500" cy="38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4356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Colonists had helped the British defeat the French in the war – but relationship has soured</a:t>
            </a:r>
          </a:p>
          <a:p>
            <a:pPr indent="-543560" lvl="0" marL="457200" marR="0" rtl="0" algn="l">
              <a:spcBef>
                <a:spcPts val="1800"/>
              </a:spcBef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1760’s, parliament’s laws and restrictions threatened the colonists’ freedom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b="0" i="0" lang="en-US" sz="44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Proclamation of 1763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1962600" y="1524000"/>
            <a:ext cx="7200000" cy="43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43560" lvl="0" marL="457200" rtl="0">
              <a:spcBef>
                <a:spcPts val="0"/>
              </a:spcBef>
              <a:buSzPct val="100000"/>
              <a:buChar char="◎"/>
            </a:pPr>
            <a:r>
              <a:rPr lang="en-US" sz="3600"/>
              <a:t>Issued by King George III</a:t>
            </a:r>
          </a:p>
          <a:p>
            <a:pPr indent="-543560" lvl="0" marL="457200" rtl="0">
              <a:spcBef>
                <a:spcPts val="0"/>
              </a:spcBef>
              <a:buSzPct val="100000"/>
              <a:buChar char="◎"/>
            </a:pPr>
            <a:r>
              <a:rPr lang="en-US" sz="3600"/>
              <a:t>Forbade the colonists from settling beyond the Appalachian Mountains.  </a:t>
            </a:r>
          </a:p>
          <a:p>
            <a:pPr indent="-543560" lvl="0" marL="457200" rtl="0">
              <a:spcBef>
                <a:spcPts val="0"/>
              </a:spcBef>
              <a:buSzPct val="100000"/>
              <a:buChar char="◎"/>
            </a:pPr>
            <a:r>
              <a:rPr lang="en-US" sz="3600"/>
              <a:t>Designed to maintain peace w</a:t>
            </a:r>
            <a:r>
              <a:rPr lang="en-US" sz="3600"/>
              <a:t>/</a:t>
            </a:r>
            <a:r>
              <a:rPr lang="en-US" sz="3600"/>
              <a:t> Native</a:t>
            </a:r>
            <a:r>
              <a:rPr lang="en-US" sz="3600"/>
              <a:t>s</a:t>
            </a:r>
            <a:r>
              <a:rPr lang="en-US" sz="3600"/>
              <a:t> – angered colonists who wanted to speculate land</a:t>
            </a:r>
          </a:p>
          <a:p>
            <a:pPr indent="-457200" lvl="0" marL="457200" marR="0" rtl="0" algn="l">
              <a:spcBef>
                <a:spcPts val="180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b="0" i="0" lang="en-US" sz="44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Quartering Act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2438400" y="2208250"/>
            <a:ext cx="6248400" cy="38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2324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Troops were placed in colonies to enforce laws but this was expensive</a:t>
            </a:r>
          </a:p>
          <a:p>
            <a:pPr indent="-523240" lvl="0" marL="457200" marR="0" rtl="0" algn="l">
              <a:spcBef>
                <a:spcPts val="1800"/>
              </a:spcBef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Quartering Act was passed to require colonists to house all British soldiers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b="0" i="0" lang="en-US" sz="44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Sugar Act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2251775" y="2301550"/>
            <a:ext cx="6248400" cy="38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4356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Britain had a lot of debt after the French and Indian War</a:t>
            </a:r>
          </a:p>
          <a:p>
            <a:pPr indent="-543560" lvl="0" marL="457200" marR="0" rtl="0" algn="l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Passed Sugar Act to make $$</a:t>
            </a:r>
          </a:p>
          <a:p>
            <a:pPr indent="-543560" lvl="0" marL="457200" marR="0" rtl="0" algn="l">
              <a:spcBef>
                <a:spcPts val="1800"/>
              </a:spcBef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Tax on sugar, molasses, and other products shipped to the colonies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b="0" i="0" lang="en-US" sz="4400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Stamp Act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2130500" y="2146050"/>
            <a:ext cx="6385200" cy="38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4356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Law that required all legal and commercial documents to carry an official stamp showing that a tax had been paid.</a:t>
            </a:r>
          </a:p>
          <a:p>
            <a:pPr indent="-543560" lvl="0" marL="457200" marR="0" rtl="0" algn="l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newspapers and diplomas had to carry a stamp as well</a:t>
            </a:r>
          </a:p>
          <a:p>
            <a:pPr indent="-457200" lvl="0" marL="457200" marR="0" rtl="0" algn="l">
              <a:spcBef>
                <a:spcPts val="180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2438400" y="228600"/>
            <a:ext cx="624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b="0" i="0" lang="en-US" sz="3959" u="none" cap="small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Colonists Defy Parliament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1974975" y="1819475"/>
            <a:ext cx="7075800" cy="43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1816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Colonists felt that Parliament had no right to tax the colonies and that no tax should be created without their consent</a:t>
            </a:r>
          </a:p>
          <a:p>
            <a:pPr indent="-518160" lvl="0" marL="457200" marR="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Patrick Henry and others began to cry “No taxation without representation”</a:t>
            </a:r>
          </a:p>
          <a:p>
            <a:pPr indent="-518160" lvl="0" marL="457200" marR="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Colonists form the Stamp Act Congress to petition the King to repeal the act</a:t>
            </a:r>
          </a:p>
          <a:p>
            <a:pPr indent="-518160" lvl="0" marL="457200" marR="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◎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Secret societies formed and they boycotted British goods.</a:t>
            </a:r>
          </a:p>
          <a:p>
            <a:pPr indent="-457200" lvl="0" marL="457200" marR="0" rtl="0" algn="l">
              <a:lnSpc>
                <a:spcPct val="80000"/>
              </a:lnSpc>
              <a:spcBef>
                <a:spcPts val="1800"/>
              </a:spcBef>
              <a:buClr>
                <a:schemeClr val="accent1"/>
              </a:buClr>
              <a:buSzPct val="78736"/>
              <a:buFont typeface="Noto Sans Symbols"/>
              <a:buNone/>
            </a:pPr>
            <a:r>
              <a:t/>
            </a:r>
            <a:endParaRPr b="0" i="0" sz="187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Greeting Card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1757275" y="1477350"/>
            <a:ext cx="7308900" cy="5178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000" u="sng"/>
              <a:t>Directions</a:t>
            </a:r>
            <a:r>
              <a:rPr lang="en-US" sz="3000"/>
              <a:t>: Make a greeting card from King George to the Colonists. Your card will focus on a new tax that is being implemented. You may choose from the Quartering Act, Sugar Act, Stamp Act(p.158), Townshend Acts (p.162), or the Tea Act (p.164). You must include the </a:t>
            </a:r>
            <a:r>
              <a:rPr b="1" lang="en-US" sz="3000"/>
              <a:t>name</a:t>
            </a:r>
            <a:r>
              <a:rPr lang="en-US" sz="3000"/>
              <a:t> of the act and </a:t>
            </a:r>
            <a:r>
              <a:rPr b="1" lang="en-US" sz="3000"/>
              <a:t>what</a:t>
            </a:r>
            <a:r>
              <a:rPr lang="en-US" sz="3000"/>
              <a:t> is being taxed and the </a:t>
            </a:r>
            <a:r>
              <a:rPr b="1" lang="en-US" sz="3000"/>
              <a:t>reason</a:t>
            </a:r>
            <a:r>
              <a:rPr lang="en-US" sz="3000"/>
              <a:t> for the tax. Include details of how the colonists will be impacted.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">
  <a:themeElements>
    <a:clrScheme name="Mod">
      <a:dk1>
        <a:srgbClr val="000000"/>
      </a:dk1>
      <a:lt1>
        <a:srgbClr val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