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Century Schoolbook" panose="02040604050505020304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1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ctr" rtl="0">
              <a:spcBef>
                <a:spcPts val="420"/>
              </a:spcBef>
              <a:buClr>
                <a:schemeClr val="accent1"/>
              </a:buClr>
              <a:buFont typeface="Noto Sans Symbols"/>
              <a:buNone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ctr" rtl="0">
              <a:spcBef>
                <a:spcPts val="360"/>
              </a:spcBef>
              <a:buClr>
                <a:srgbClr val="B75640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ctr" rtl="0">
              <a:spcBef>
                <a:spcPts val="360"/>
              </a:spcBef>
              <a:buClr>
                <a:srgbClr val="E5B6AF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ctr" rtl="0">
              <a:spcBef>
                <a:spcPts val="320"/>
              </a:spcBef>
              <a:buClr>
                <a:srgbClr val="E2D6A8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ctr" rtl="0">
              <a:spcBef>
                <a:spcPts val="320"/>
              </a:spcBef>
              <a:buClr>
                <a:schemeClr val="accent1"/>
              </a:buClr>
              <a:buFont typeface="Century Schoolbook"/>
              <a:buNone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ctr" rtl="0">
              <a:spcBef>
                <a:spcPts val="280"/>
              </a:spcBef>
              <a:buClr>
                <a:srgbClr val="E5B6AF"/>
              </a:buClr>
              <a:buFont typeface="Noto Sans Symbols"/>
              <a:buNone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accent2"/>
              </a:buClr>
              <a:buFont typeface="Century Schoolbook"/>
              <a:buNone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75640"/>
              </a:buClr>
              <a:buFont typeface="Century Schoolbook"/>
              <a:buNone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E5B6AF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EED2CE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EED2CE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7EAE8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E5B6AF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Shape 27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7EAE8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Shape 28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E5B6AF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E5B6AF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lvl="0" indent="-167640" rtl="0">
              <a:lnSpc>
                <a:spcPct val="90000"/>
              </a:lnSpc>
              <a:spcBef>
                <a:spcPts val="600"/>
              </a:spcBef>
              <a:buSzPct val="70000"/>
              <a:defRPr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sz="3000" b="1" i="0" u="none" strike="noStrike" cap="small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28448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90500" algn="l" rtl="0">
              <a:spcBef>
                <a:spcPts val="320"/>
              </a:spcBef>
              <a:buClr>
                <a:srgbClr val="B75640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85419" algn="l" rtl="0">
              <a:spcBef>
                <a:spcPts val="280"/>
              </a:spcBef>
              <a:buClr>
                <a:srgbClr val="E5B6AF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93039" algn="l" rtl="0">
              <a:spcBef>
                <a:spcPts val="280"/>
              </a:spcBef>
              <a:buClr>
                <a:srgbClr val="E2D6A8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E5B6AF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EED2CE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EED2CE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7EAE8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Shape 54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E5B6AF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Shape 5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7EAE8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Shape 56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E5B6AF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Shape 58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Shape 59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E5B6AF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Shape 65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3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E5B6AF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2000" b="1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28448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90500" algn="l" rtl="0">
              <a:spcBef>
                <a:spcPts val="200"/>
              </a:spcBef>
              <a:buClr>
                <a:srgbClr val="B75640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85419" algn="l" rtl="0">
              <a:spcBef>
                <a:spcPts val="180"/>
              </a:spcBef>
              <a:buClr>
                <a:srgbClr val="E5B6AF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93039" algn="l" rtl="0">
              <a:spcBef>
                <a:spcPts val="180"/>
              </a:spcBef>
              <a:buClr>
                <a:srgbClr val="E2D6A8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96" name="Shape 96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Shape 97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Shape 98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Shape 99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5B6AF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Shape 10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Shape 101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hape 10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Shape 108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2000" b="1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223520" algn="l" rtl="0">
              <a:spcBef>
                <a:spcPts val="24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52400" algn="l" rtl="0">
              <a:spcBef>
                <a:spcPts val="20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51130" algn="l" rtl="0">
              <a:spcBef>
                <a:spcPts val="18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9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54178" algn="l" rtl="0">
              <a:spcBef>
                <a:spcPts val="18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12" name="Shape 1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Shape 11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5B6A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Shape 1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E5B6AF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B7564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E5B6AF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E2D6A8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E5B6AF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B75640"/>
              </a:buClr>
              <a:buSzPct val="1000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E5B6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E5B6AF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HkQCfu2cw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450974"/>
            <a:ext cx="7467600" cy="143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/>
              <a:t>Bellwork-- Tuesday 11/15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39950" y="1617300"/>
            <a:ext cx="8490900" cy="471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Fill out CW/HW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Missing work</a:t>
            </a:r>
            <a:r>
              <a:rPr lang="en-US" sz="3200"/>
              <a:t> = </a:t>
            </a:r>
            <a:r>
              <a:rPr lang="en-US" sz="3600"/>
              <a:t>Catch-up club Friday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The Declaration of Independence has been called the “birth certificate of the United States.” What do you think this statement means?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endParaRPr sz="3000" b="0" i="0" u="none" strike="noStrike" cap="small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 draft of the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Declaration of Independence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was commissioned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group told Thomas Jefferson to compose the Declaration – he was a good writer and they needed VA support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On July 4, 1776 Congress adopted the document that proclaimed independence</a:t>
            </a:r>
          </a:p>
          <a:p>
            <a:pPr marL="0" marR="0" lvl="0" indent="0" algn="l" rtl="0">
              <a:spcBef>
                <a:spcPts val="600"/>
              </a:spcBef>
              <a:buNone/>
            </a:pPr>
            <a:endParaRPr sz="2800"/>
          </a:p>
          <a:p>
            <a:pPr marL="0" marR="0" lvl="0" indent="0" algn="l" rtl="0">
              <a:spcBef>
                <a:spcPts val="600"/>
              </a:spcBef>
              <a:buNone/>
            </a:pPr>
            <a:r>
              <a:rPr lang="en-US" sz="2800"/>
              <a:t>https://www.youtube.com/watch?v=Eytc9ZaNWyc&amp;index=1&amp;list=PLZW3KrFF-F2fKvO6mMGq2SI7VsdZ1F4D3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467600" cy="95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/>
              <a:t>Bellwork-- Monday 11/14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954300"/>
            <a:ext cx="7467600" cy="48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Which one of these do you think is the most important? (pg. 182)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977249"/>
            <a:ext cx="7581525" cy="472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lang="en-US" sz="3000" b="1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Chapter 6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subTitle" idx="1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Section 4:  Declaring Independence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Provisions of the Intolerable Acts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Boston Harbor closed until colonists pay for destroyed tea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British officials accused of crimes in the colonies would stand trial in Britain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Committees of Correspondence were banned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British troops would be allowed to be housed wherever necessary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Parliament appointed General Thomas Gage, governor of Massachusetts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Siege of Boston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After Lexington and Concord, the British troops retreated to Boston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Militia men took Boston under siege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Colonists attack Fort Ticonderoga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At the same time, Second Continental Congress began meeting in Philadelphia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They agreed to create a Continental Army – to be led by George Washington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Battle of Bunker hill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</p:spPr>
        <p:txBody>
          <a:bodyPr lIns="91425" tIns="45700" rIns="91425" bIns="45700" anchor="t" anchorCtr="0">
            <a:noAutofit/>
          </a:bodyPr>
          <a:lstStyle/>
          <a:p>
            <a:pPr marL="274320" lvl="0" indent="-27432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</a:pPr>
            <a:r>
              <a:rPr lang="en-US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Militiamen were positioned on Breeds Hill and Bunker Hill</a:t>
            </a:r>
          </a:p>
          <a:p>
            <a:pPr marL="274320" lvl="0" indent="-27432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</a:pPr>
            <a:r>
              <a:rPr lang="en-US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British were alarmed and decided to attack</a:t>
            </a:r>
          </a:p>
          <a:p>
            <a:pPr marL="274320" lvl="0" indent="-27432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</a:pPr>
            <a:r>
              <a:rPr lang="en-US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Bostonians watched in horror as Charleston was set on fire</a:t>
            </a:r>
          </a:p>
          <a:p>
            <a:pPr marL="274320" lvl="0" indent="-27432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</a:pPr>
            <a:r>
              <a:rPr lang="en-US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Prescott tells troops “Don’t fire until you see the whites of their eyes!”</a:t>
            </a:r>
          </a:p>
          <a:p>
            <a:pPr marL="274320" lvl="0" indent="-27432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</a:pPr>
            <a:r>
              <a:rPr lang="en-US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Redcoats won the Battle but at a tremendous cost.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https://y</a:t>
            </a:r>
            <a:r>
              <a:rPr lang="en-US" u="sng">
                <a:solidFill>
                  <a:schemeClr val="hlink"/>
                </a:solidFill>
                <a:hlinkClick r:id="rId3"/>
              </a:rPr>
              <a:t>outu.be/yHkQCfu2cwc</a:t>
            </a:r>
          </a:p>
          <a:p>
            <a:pPr marL="274320" lvl="0" indent="-274320" rtl="0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Conflict Spreads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Most colonists hoped for peace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Olive Branch Petition is sent to London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King rejects petition and begins to punish colonists with blockades and hired soldiers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Washington devises a plan and begins to train the army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Tried to attack through Quebec but failed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endParaRPr sz="3000" b="0" i="0" u="none" strike="noStrike" cap="small">
              <a:solidFill>
                <a:schemeClr val="dk2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Siege in Boston continues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British soldiers were forced to retreat by ship and they would never return to Boston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lang="en-US"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Rebellion becomes Revolution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Americans began to debate the crisis – should they break with Britain or work it out?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publication of a pamphlet by Thomas Paine,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Common Sense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helped convince many to fight for independence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Continental Congress remained undecided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 May of 1776 Congress adopted a resolution to establish its own government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iel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Noto Sans Symbols</vt:lpstr>
      <vt:lpstr>Century Schoolbook</vt:lpstr>
      <vt:lpstr>Oriel</vt:lpstr>
      <vt:lpstr>Bellwork-- Tuesday 11/15 </vt:lpstr>
      <vt:lpstr>Bellwork-- Monday 11/14</vt:lpstr>
      <vt:lpstr>Chapter 6</vt:lpstr>
      <vt:lpstr>Provisions of the Intolerable Acts</vt:lpstr>
      <vt:lpstr>The Siege of Boston</vt:lpstr>
      <vt:lpstr>Battle of Bunker hill</vt:lpstr>
      <vt:lpstr>Conflict Spreads</vt:lpstr>
      <vt:lpstr>PowerPoint Presentation</vt:lpstr>
      <vt:lpstr>Rebellion becomes Revolution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Bellwork-- Tuesday 11/15 </dc:title>
  <dc:creator>Stephanie Peterson</dc:creator>
  <cp:lastModifiedBy>jj</cp:lastModifiedBy>
  <cp:revision>1</cp:revision>
  <dcterms:modified xsi:type="dcterms:W3CDTF">2016-11-15T21:06:09Z</dcterms:modified>
</cp:coreProperties>
</file>