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4375" y="696275"/>
            <a:ext cx="4656874" cy="34813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WAR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7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Thursday 4/27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75500" y="806825"/>
            <a:ext cx="8570100" cy="531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25450" rtl="0">
              <a:spcBef>
                <a:spcPts val="0"/>
              </a:spcBef>
              <a:buSzPct val="100000"/>
            </a:pPr>
            <a:r>
              <a:rPr lang="en-US" sz="3100"/>
              <a:t>Fill out CW/HW</a:t>
            </a:r>
          </a:p>
          <a:p>
            <a:pPr marL="457200" lvl="0" indent="-425450" rtl="0">
              <a:spcBef>
                <a:spcPts val="0"/>
              </a:spcBef>
              <a:buSzPct val="100000"/>
            </a:pPr>
            <a:r>
              <a:rPr lang="en-US" sz="3100"/>
              <a:t>Bring any colored pencils/markers</a:t>
            </a:r>
          </a:p>
          <a:p>
            <a:pPr marL="457200" lvl="0" indent="-425450" rtl="0">
              <a:spcBef>
                <a:spcPts val="0"/>
              </a:spcBef>
              <a:buSzPct val="100000"/>
            </a:pPr>
            <a:r>
              <a:rPr lang="en-US" sz="3100"/>
              <a:t>Is the statement Union or Confederacy? </a:t>
            </a:r>
          </a:p>
          <a:p>
            <a:pPr marL="914400" lvl="1" indent="-425450" rtl="0">
              <a:spcBef>
                <a:spcPts val="0"/>
              </a:spcBef>
              <a:buSzPct val="100000"/>
            </a:pPr>
            <a:r>
              <a:rPr lang="en-US" sz="3100"/>
              <a:t>Successfully attacked Fort Sumter</a:t>
            </a:r>
          </a:p>
          <a:p>
            <a:pPr marL="914400" lvl="1" indent="-425450" rtl="0">
              <a:spcBef>
                <a:spcPts val="0"/>
              </a:spcBef>
              <a:buSzPct val="100000"/>
            </a:pPr>
            <a:r>
              <a:rPr lang="en-US" sz="3100"/>
              <a:t>In the first weeks of war, 4 more states joined</a:t>
            </a:r>
          </a:p>
          <a:p>
            <a:pPr marL="914400" lvl="1" indent="-425450" rtl="0">
              <a:spcBef>
                <a:spcPts val="0"/>
              </a:spcBef>
              <a:buSzPct val="100000"/>
            </a:pPr>
            <a:r>
              <a:rPr lang="en-US" sz="3100"/>
              <a:t>West Virginia joined this side</a:t>
            </a:r>
          </a:p>
          <a:p>
            <a:pPr marL="914400" lvl="1" indent="-425450" rtl="0">
              <a:spcBef>
                <a:spcPts val="0"/>
              </a:spcBef>
              <a:buSzPct val="100000"/>
            </a:pPr>
            <a:r>
              <a:rPr lang="en-US" sz="3100"/>
              <a:t>Fighting a defensive war, battles on our territory</a:t>
            </a:r>
          </a:p>
          <a:p>
            <a:pPr marL="914400" lvl="1" indent="-425450" rtl="0">
              <a:spcBef>
                <a:spcPts val="0"/>
              </a:spcBef>
              <a:buSzPct val="100000"/>
            </a:pPr>
            <a:r>
              <a:rPr lang="en-US" sz="3100"/>
              <a:t>Hoped for military aid from GB &amp; France</a:t>
            </a:r>
          </a:p>
          <a:p>
            <a:pPr marL="914400" lvl="1" indent="-425450" rtl="0">
              <a:spcBef>
                <a:spcPts val="0"/>
              </a:spcBef>
              <a:buSzPct val="100000"/>
            </a:pPr>
            <a:r>
              <a:rPr lang="en-US" sz="3100"/>
              <a:t>Had the Anaconda Plan</a:t>
            </a:r>
          </a:p>
          <a:p>
            <a:pPr marL="914400" lvl="1" indent="-425450">
              <a:spcBef>
                <a:spcPts val="0"/>
              </a:spcBef>
              <a:buSzPct val="100000"/>
            </a:pPr>
            <a:r>
              <a:rPr lang="en-US" sz="3100"/>
              <a:t>Richmond, VA was the capital of this side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0" y="309562"/>
            <a:ext cx="91440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13825" y="309575"/>
            <a:ext cx="613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Battle at Bull Run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85350" y="1314875"/>
            <a:ext cx="87963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Union spectators came to VA to watch North easily defeat South</a:t>
            </a:r>
          </a:p>
          <a:p>
            <a:pPr marL="742950" marR="0" lvl="1" indent="-3492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first Union’s plan was successful but Confederate troops led by STONEWALL JACKSON rallied and defeated Union</a:t>
            </a:r>
          </a:p>
          <a:p>
            <a:pPr marL="342900" marR="0" lvl="0" indent="-3810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Escape routes blocked by spectators and chaos caused many Union casualties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86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Battle at Shiloh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4850" y="1052800"/>
            <a:ext cx="8371800" cy="507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1862</a:t>
            </a:r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Bloodiest battle up until that point</a:t>
            </a:r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 victory but with staggering costs:</a:t>
            </a:r>
          </a:p>
          <a:p>
            <a:pPr marL="742950" marR="0" lvl="1" indent="-336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 troops: 65,000 with 13,000 casualties</a:t>
            </a:r>
          </a:p>
          <a:p>
            <a:pPr marL="742950" marR="0" lvl="1" indent="-336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Confederate troops: 41,000 with 11,000 casualties</a:t>
            </a:r>
          </a:p>
          <a:p>
            <a:pPr marL="514350" marR="0" lvl="0" indent="-4889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HORRIFIC bloodshed and carnage </a:t>
            </a:r>
          </a:p>
          <a:p>
            <a:pPr marL="57150" marR="0" lvl="0" indent="-6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2" y="642937"/>
            <a:ext cx="8258175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075" y="2866874"/>
            <a:ext cx="5428349" cy="39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Union captured largest city in the South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This helped Union split Confederacy in half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Hindered South because they lost MOST control of Mississippi River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Bellwork-- Friday 4/28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268725"/>
            <a:ext cx="7857000" cy="399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82600" rtl="0">
              <a:spcBef>
                <a:spcPts val="0"/>
              </a:spcBef>
              <a:buSzPct val="100000"/>
            </a:pPr>
            <a:r>
              <a:rPr lang="en-US" sz="4000"/>
              <a:t>Fill out HW/CW</a:t>
            </a:r>
          </a:p>
          <a:p>
            <a:pPr marL="457200" lvl="0" indent="-482600" rtl="0">
              <a:spcBef>
                <a:spcPts val="0"/>
              </a:spcBef>
              <a:buSzPct val="100000"/>
            </a:pPr>
            <a:r>
              <a:rPr lang="en-US" sz="4000"/>
              <a:t>Bring any colored pencils/markers</a:t>
            </a:r>
          </a:p>
          <a:p>
            <a:pPr marL="457200" lvl="0" indent="-482600">
              <a:spcBef>
                <a:spcPts val="0"/>
              </a:spcBef>
              <a:buSzPct val="100000"/>
            </a:pPr>
            <a:r>
              <a:rPr lang="en-US" sz="4000"/>
              <a:t>Why was the Union surprised by the outcome of Bull Run?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75" y="0"/>
            <a:ext cx="8969825" cy="66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85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 Days’ Battle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062649"/>
            <a:ext cx="8229600" cy="506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Week of fighting in the east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60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16,000 Union casualties and 20,000 Confederate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60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spcBef>
                <a:spcPts val="64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Although South lost more men, they forced Union to retreat foiling Union’s plan to capture Richmond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Antietam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BATTLE OF ANTIETAM – Sept 1862 – bloodiest day in American history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25,000 men killed, Union victory but missed a chance to follow up the battle and finish the Southern army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49"/>
            <a:ext cx="8229600" cy="585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Tuesday 5/2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7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69900" rtl="0">
              <a:spcBef>
                <a:spcPts val="0"/>
              </a:spcBef>
              <a:buSzPct val="100000"/>
            </a:pPr>
            <a:r>
              <a:rPr lang="en-US" sz="3800"/>
              <a:t>Fill out CW/HW</a:t>
            </a:r>
          </a:p>
          <a:p>
            <a:pPr marL="457200" lvl="0" indent="-469900" rtl="0">
              <a:spcBef>
                <a:spcPts val="0"/>
              </a:spcBef>
              <a:buSzPct val="100000"/>
            </a:pPr>
            <a:r>
              <a:rPr lang="en-US" sz="3800"/>
              <a:t>Have comp. book out ready for notes</a:t>
            </a:r>
          </a:p>
          <a:p>
            <a:pPr marL="457200" lvl="0" indent="-469900" rtl="0">
              <a:spcBef>
                <a:spcPts val="0"/>
              </a:spcBef>
              <a:buSzPct val="100000"/>
            </a:pPr>
            <a:r>
              <a:rPr lang="en-US" sz="3800"/>
              <a:t>Do not get posters yet</a:t>
            </a:r>
          </a:p>
          <a:p>
            <a:pPr marL="457200" lvl="0" indent="-469900">
              <a:spcBef>
                <a:spcPts val="0"/>
              </a:spcBef>
              <a:buSzPct val="100000"/>
            </a:pPr>
            <a:r>
              <a:rPr lang="en-US" sz="3800"/>
              <a:t>Why did Congressmen criticize Grant and why did Lincoln like him?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Friday 4/22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84175" y="1953325"/>
            <a:ext cx="7599300" cy="41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Fill out CW/HW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What is an ironclad? Why did this have such a big impact on warfare?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What other weapon advancements did we have during this time period?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AS A SOLDIER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soldiers: Most 16-23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Enlisted for Adventure, Money, Patriotism, Glory, </a:t>
            </a:r>
            <a:r>
              <a:rPr lang="en-US"/>
              <a:t>Loyalty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supplies on BOTH sides: uniforms, boots, food, ammo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52400"/>
            <a:ext cx="8824675" cy="64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CAUSE OF DEATH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620,000 Americans died in Civil War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died from disease and sickness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Dirty water, poor hygiene, filthy medical </a:t>
            </a:r>
            <a:r>
              <a:rPr lang="en-US"/>
              <a:t>equipment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920198"/>
            <a:ext cx="2819400" cy="17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9683" y="4456124"/>
            <a:ext cx="1439466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Thursday 5/4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69900" rtl="0">
              <a:spcBef>
                <a:spcPts val="0"/>
              </a:spcBef>
              <a:buSzPct val="100000"/>
            </a:pPr>
            <a:r>
              <a:rPr lang="en-US" sz="3800"/>
              <a:t>Fill out CW/HW</a:t>
            </a:r>
          </a:p>
          <a:p>
            <a:pPr marL="457200" lvl="0" indent="-469900">
              <a:spcBef>
                <a:spcPts val="0"/>
              </a:spcBef>
              <a:buSzPct val="100000"/>
            </a:pPr>
            <a:r>
              <a:rPr lang="en-US" sz="3800"/>
              <a:t>What happened during the battle between the Monitor the the Merrimack? Why?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Ironclads: new naval ships. Powered by steam with iron sides. FAST and practically indestructible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Rifles and grenades- accuracy of gunfire, explode on impact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Minie Balls: bullet with a hollow base, shot further and more accurate than a musket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843450"/>
            <a:ext cx="3921899" cy="51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649" y="955200"/>
            <a:ext cx="4412349" cy="51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2900"/>
            <a:ext cx="8229600" cy="57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664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/>
              <a:t>Bellwork-- Friday 5/5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37750" y="1092950"/>
            <a:ext cx="8707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82600" rtl="0">
              <a:spcBef>
                <a:spcPts val="0"/>
              </a:spcBef>
              <a:buSzPct val="100000"/>
            </a:pPr>
            <a:r>
              <a:rPr lang="en-US" sz="4000"/>
              <a:t>Fill out CW/HW</a:t>
            </a:r>
          </a:p>
          <a:p>
            <a:pPr marL="457200" lvl="0" indent="-482600" rtl="0">
              <a:spcBef>
                <a:spcPts val="0"/>
              </a:spcBef>
              <a:buSzPct val="100000"/>
            </a:pPr>
            <a:r>
              <a:rPr lang="en-US" sz="4000"/>
              <a:t>Make sure you have something to work if you finish early-- it will NOT be social time</a:t>
            </a:r>
          </a:p>
          <a:p>
            <a:pPr marL="457200" lvl="0" indent="-482600">
              <a:spcBef>
                <a:spcPts val="0"/>
              </a:spcBef>
              <a:buSzPct val="100000"/>
            </a:pPr>
            <a:r>
              <a:rPr lang="en-US" sz="4000"/>
              <a:t>Why did the introduction of ironclad warships have such an impact on naval warfare?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4457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Monday 4/11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2167175"/>
            <a:ext cx="8111700" cy="395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Fill out HW/CW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Make sure your atlas assignment is complete and turn it into the black tray. 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What two groups fought in the Civil War?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8928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Tuesday 4/12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14050" y="883975"/>
            <a:ext cx="8925300" cy="59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800"/>
              <a:t>Fill out HW/CW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800"/>
              <a:t>Using the book and the map on page 478 - 479, answer the following questions:</a:t>
            </a: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2800"/>
              <a:t> How did climate and geography help create the nation’s sectional division?</a:t>
            </a: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2800"/>
              <a:t>Where was cotton grown?  </a:t>
            </a: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2800"/>
              <a:t>What was the difference in climate between the North and South? </a:t>
            </a: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2800"/>
              <a:t>What impact do you think that will have on the armies?</a:t>
            </a: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2800"/>
              <a:t>What part do you think the major waterways will play in the Civil War?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Grab a handout from the stool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Read and answer critical thinking question</a:t>
            </a:r>
          </a:p>
          <a:p>
            <a:pPr marL="914400" lvl="1" indent="-457200" rtl="0">
              <a:spcBef>
                <a:spcPts val="0"/>
              </a:spcBef>
              <a:buSzPct val="100000"/>
            </a:pPr>
            <a:r>
              <a:rPr lang="en-US" sz="3600"/>
              <a:t>In the first two years of the war, which side seemed closer to achieving its strategic goals?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sz="3600"/>
              <a:t>Write at least a paragraph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Wednesday 4/26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34250" y="1417650"/>
            <a:ext cx="7675500" cy="42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69900" rtl="0">
              <a:spcBef>
                <a:spcPts val="0"/>
              </a:spcBef>
              <a:buSzPct val="100000"/>
            </a:pPr>
            <a:r>
              <a:rPr lang="en-US" sz="3800"/>
              <a:t>Fill out HW/CW</a:t>
            </a:r>
          </a:p>
          <a:p>
            <a:pPr marL="457200" lvl="0" indent="-469900" rtl="0">
              <a:spcBef>
                <a:spcPts val="0"/>
              </a:spcBef>
              <a:buSzPct val="100000"/>
            </a:pPr>
            <a:r>
              <a:rPr lang="en-US" sz="3800"/>
              <a:t>Bring any colored pencils/markers</a:t>
            </a:r>
          </a:p>
          <a:p>
            <a:pPr marL="457200" lvl="0" indent="-469900">
              <a:spcBef>
                <a:spcPts val="0"/>
              </a:spcBef>
              <a:buSzPct val="100000"/>
            </a:pPr>
            <a:r>
              <a:rPr lang="en-US" sz="3800"/>
              <a:t>Brainstorm a list of Civil War battles you have heard of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sump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05" y="515600"/>
            <a:ext cx="8548900" cy="56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Fort Sumter, South Carolina 1861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3000">
                <a:solidFill>
                  <a:srgbClr val="FFFFFF"/>
                </a:solidFill>
              </a:rPr>
              <a:t>a federal fort located in the harbor of Charleston, South Carolina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South attacked on April 12,1861 to officially start the Civil War  </a:t>
            </a:r>
            <a:br>
              <a:rPr lang="en-US" sz="3000">
                <a:solidFill>
                  <a:srgbClr val="FFFFFF"/>
                </a:solidFill>
              </a:rPr>
            </a:br>
            <a:endParaRPr lang="en-US" sz="3000">
              <a:solidFill>
                <a:srgbClr val="FFFFFF"/>
              </a:solidFill>
            </a:endParaRPr>
          </a:p>
          <a:p>
            <a:pPr marL="742950" marR="0" lvl="1" indent="-298450" algn="l" rtl="0">
              <a:spcBef>
                <a:spcPts val="560"/>
              </a:spcBef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3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Confederate Victory: Force Union to Surrender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4123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 Shots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4300"/>
            <a:ext cx="8396524" cy="62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32500" y="112675"/>
            <a:ext cx="8781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Preparing for Battle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24125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Confederate General ROBERT E. LEE</a:t>
            </a:r>
          </a:p>
          <a:p>
            <a:pPr marL="742950" marR="0" lvl="1" indent="-33655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After Virginia seceded, Lee resigned from US army, joined Confederacy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Confederate States planned a DEFENSIVE war</a:t>
            </a:r>
          </a:p>
          <a:p>
            <a:pPr marL="57150" marR="0" lvl="0" indent="-635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also hoped for help from foreign allies such as Britain and France (cotton)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Union Strategy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5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Anaconda Plan</a:t>
            </a:r>
          </a:p>
          <a:p>
            <a:pPr marL="742950" marR="0" lvl="1" indent="-31178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 to gain advantage over the South and secure an easy victory for the North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goals: </a:t>
            </a:r>
          </a:p>
          <a:p>
            <a:pPr marL="742950" marR="0" lvl="1" indent="-31178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–"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Blockade Southern coastline to prevent traffic of goods and people</a:t>
            </a:r>
          </a:p>
          <a:p>
            <a:pPr marL="742950" marR="0" lvl="1" indent="-31178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–"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 control of Mississippi River to split Confederate States in half</a:t>
            </a:r>
          </a:p>
          <a:p>
            <a:pPr marL="742950" marR="0" lvl="1" indent="-311785" algn="l" rtl="0">
              <a:lnSpc>
                <a:spcPct val="90000"/>
              </a:lnSpc>
              <a:spcBef>
                <a:spcPts val="518"/>
              </a:spcBef>
              <a:buClr>
                <a:srgbClr val="FF0000"/>
              </a:buClr>
              <a:buSzPct val="100000"/>
              <a:buFont typeface="Noto Sans Symbols"/>
              <a:buChar char="–"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Capture Richmond, VA- Confederate capital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On-screen Show (4:3)</PresentationFormat>
  <Paragraphs>108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Noto Sans Symbols</vt:lpstr>
      <vt:lpstr>Office Theme</vt:lpstr>
      <vt:lpstr>CIVIL WAR</vt:lpstr>
      <vt:lpstr>Bellwork-- Friday 4/22</vt:lpstr>
      <vt:lpstr>Bellwork-- Monday 4/11</vt:lpstr>
      <vt:lpstr>Bellwork-- Tuesday 4/12</vt:lpstr>
      <vt:lpstr>PowerPoint Presentation</vt:lpstr>
      <vt:lpstr>Bellwork-- Wednesday 4/26</vt:lpstr>
      <vt:lpstr>First Shots</vt:lpstr>
      <vt:lpstr>Preparing for Battle</vt:lpstr>
      <vt:lpstr>Union Strategy</vt:lpstr>
      <vt:lpstr>Bellwork-- Thursday 4/27</vt:lpstr>
      <vt:lpstr>Battle at Bull Run</vt:lpstr>
      <vt:lpstr>Battle at Shiloh</vt:lpstr>
      <vt:lpstr>PowerPoint Presentation</vt:lpstr>
      <vt:lpstr>New Orleans</vt:lpstr>
      <vt:lpstr>Bellwork-- Friday 4/28</vt:lpstr>
      <vt:lpstr>7 Days’ Battle</vt:lpstr>
      <vt:lpstr>Antietam </vt:lpstr>
      <vt:lpstr>PowerPoint Presentation</vt:lpstr>
      <vt:lpstr>Bellwork-- Tuesday 5/2</vt:lpstr>
      <vt:lpstr>LIFE AS A SOLDIER</vt:lpstr>
      <vt:lpstr>PowerPoint Presentation</vt:lpstr>
      <vt:lpstr>MAIN CAUSE OF DEATH</vt:lpstr>
      <vt:lpstr>Bellwork-- Thursday 5/4</vt:lpstr>
      <vt:lpstr>Technology</vt:lpstr>
      <vt:lpstr>PowerPoint Presentation</vt:lpstr>
      <vt:lpstr>PowerPoint Presentation</vt:lpstr>
      <vt:lpstr>Bellwork-- Friday 5/5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</dc:title>
  <dc:creator>Stephanie Peterson</dc:creator>
  <cp:lastModifiedBy>jj</cp:lastModifiedBy>
  <cp:revision>2</cp:revision>
  <dcterms:modified xsi:type="dcterms:W3CDTF">2017-05-05T13:53:09Z</dcterms:modified>
</cp:coreProperties>
</file>